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7"/>
  </p:notesMasterIdLst>
  <p:sldIdLst>
    <p:sldId id="256" r:id="rId2"/>
    <p:sldId id="280" r:id="rId3"/>
    <p:sldId id="260" r:id="rId4"/>
    <p:sldId id="291" r:id="rId5"/>
    <p:sldId id="290" r:id="rId6"/>
    <p:sldId id="292" r:id="rId7"/>
    <p:sldId id="294" r:id="rId8"/>
    <p:sldId id="269" r:id="rId9"/>
    <p:sldId id="258" r:id="rId10"/>
    <p:sldId id="282" r:id="rId11"/>
    <p:sldId id="281" r:id="rId12"/>
    <p:sldId id="293" r:id="rId13"/>
    <p:sldId id="270" r:id="rId14"/>
    <p:sldId id="264" r:id="rId15"/>
    <p:sldId id="263" r:id="rId16"/>
    <p:sldId id="265" r:id="rId17"/>
    <p:sldId id="267" r:id="rId18"/>
    <p:sldId id="262" r:id="rId19"/>
    <p:sldId id="288" r:id="rId20"/>
    <p:sldId id="289" r:id="rId21"/>
    <p:sldId id="276" r:id="rId22"/>
    <p:sldId id="283" r:id="rId23"/>
    <p:sldId id="259" r:id="rId24"/>
    <p:sldId id="257" r:id="rId25"/>
    <p:sldId id="261" r:id="rId26"/>
    <p:sldId id="266" r:id="rId27"/>
    <p:sldId id="268" r:id="rId28"/>
    <p:sldId id="271" r:id="rId29"/>
    <p:sldId id="272" r:id="rId30"/>
    <p:sldId id="273" r:id="rId31"/>
    <p:sldId id="274" r:id="rId32"/>
    <p:sldId id="275" r:id="rId33"/>
    <p:sldId id="277" r:id="rId34"/>
    <p:sldId id="278" r:id="rId35"/>
    <p:sldId id="279" r:id="rId36"/>
  </p:sldIdLst>
  <p:sldSz cx="12192000" cy="6858000"/>
  <p:notesSz cx="6858000" cy="9144000"/>
  <p:embeddedFontLst>
    <p:embeddedFont>
      <p:font typeface="Abril Fatface" panose="02000503000000020003" pitchFamily="2" charset="0"/>
      <p:regular r:id="rId38"/>
    </p:embeddedFont>
    <p:embeddedFont>
      <p:font typeface="Barlow Condensed" panose="00000506000000000000" pitchFamily="2" charset="0"/>
      <p:regular r:id="rId39"/>
      <p:bold r:id="rId40"/>
      <p:italic r:id="rId41"/>
      <p:boldItalic r:id="rId42"/>
    </p:embeddedFont>
    <p:embeddedFont>
      <p:font typeface="DM Sans" pitchFamily="2" charset="0"/>
      <p:regular r:id="rId43"/>
      <p:bold r:id="rId44"/>
      <p:italic r:id="rId45"/>
      <p:boldItalic r:id="rId46"/>
    </p:embeddedFont>
    <p:embeddedFont>
      <p:font typeface="Griffy" panose="020B0604020202020204" charset="0"/>
      <p:regular r:id="rId47"/>
    </p:embeddedFont>
    <p:embeddedFont>
      <p:font typeface="Homemade Apple" panose="020B0604020202020204" charset="0"/>
      <p:regular r:id="rId48"/>
    </p:embeddedFont>
    <p:embeddedFont>
      <p:font typeface="Poppins" panose="00000500000000000000"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20F266-6075-45DB-8DF8-251BDE0567C0}" v="59" dt="2024-04-19T12:08:45.4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91" autoAdjust="0"/>
  </p:normalViewPr>
  <p:slideViewPr>
    <p:cSldViewPr snapToGrid="0">
      <p:cViewPr varScale="1">
        <p:scale>
          <a:sx n="69" d="100"/>
          <a:sy n="69" d="100"/>
        </p:scale>
        <p:origin x="1205" y="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ike Botha" userId="e58bfbca-cd1c-4393-8739-94581b1060c7" providerId="ADAL" clId="{0A20F266-6075-45DB-8DF8-251BDE0567C0}"/>
    <pc:docChg chg="undo custSel addSld delSld modSld sldOrd">
      <pc:chgData name="Carike Botha" userId="e58bfbca-cd1c-4393-8739-94581b1060c7" providerId="ADAL" clId="{0A20F266-6075-45DB-8DF8-251BDE0567C0}" dt="2024-04-20T08:44:56.212" v="1323" actId="729"/>
      <pc:docMkLst>
        <pc:docMk/>
      </pc:docMkLst>
      <pc:sldChg chg="delSp modSp mod">
        <pc:chgData name="Carike Botha" userId="e58bfbca-cd1c-4393-8739-94581b1060c7" providerId="ADAL" clId="{0A20F266-6075-45DB-8DF8-251BDE0567C0}" dt="2024-04-19T11:33:10.522" v="856" actId="1076"/>
        <pc:sldMkLst>
          <pc:docMk/>
          <pc:sldMk cId="0" sldId="256"/>
        </pc:sldMkLst>
        <pc:spChg chg="mod">
          <ac:chgData name="Carike Botha" userId="e58bfbca-cd1c-4393-8739-94581b1060c7" providerId="ADAL" clId="{0A20F266-6075-45DB-8DF8-251BDE0567C0}" dt="2024-04-19T11:33:10.522" v="856" actId="1076"/>
          <ac:spMkLst>
            <pc:docMk/>
            <pc:sldMk cId="0" sldId="256"/>
            <ac:spMk id="744" creationId="{00000000-0000-0000-0000-000000000000}"/>
          </ac:spMkLst>
        </pc:spChg>
        <pc:spChg chg="del">
          <ac:chgData name="Carike Botha" userId="e58bfbca-cd1c-4393-8739-94581b1060c7" providerId="ADAL" clId="{0A20F266-6075-45DB-8DF8-251BDE0567C0}" dt="2024-04-19T11:32:55.142" v="851" actId="478"/>
          <ac:spMkLst>
            <pc:docMk/>
            <pc:sldMk cId="0" sldId="256"/>
            <ac:spMk id="745" creationId="{00000000-0000-0000-0000-000000000000}"/>
          </ac:spMkLst>
        </pc:spChg>
      </pc:sldChg>
      <pc:sldChg chg="modSp mod ord modShow">
        <pc:chgData name="Carike Botha" userId="e58bfbca-cd1c-4393-8739-94581b1060c7" providerId="ADAL" clId="{0A20F266-6075-45DB-8DF8-251BDE0567C0}" dt="2024-04-20T08:44:56.212" v="1323" actId="729"/>
        <pc:sldMkLst>
          <pc:docMk/>
          <pc:sldMk cId="0" sldId="258"/>
        </pc:sldMkLst>
        <pc:spChg chg="mod">
          <ac:chgData name="Carike Botha" userId="e58bfbca-cd1c-4393-8739-94581b1060c7" providerId="ADAL" clId="{0A20F266-6075-45DB-8DF8-251BDE0567C0}" dt="2024-04-16T10:18:49.638" v="222" actId="1076"/>
          <ac:spMkLst>
            <pc:docMk/>
            <pc:sldMk cId="0" sldId="258"/>
            <ac:spMk id="757" creationId="{00000000-0000-0000-0000-000000000000}"/>
          </ac:spMkLst>
        </pc:spChg>
      </pc:sldChg>
      <pc:sldChg chg="addSp delSp modSp mod ord modNotesTx">
        <pc:chgData name="Carike Botha" userId="e58bfbca-cd1c-4393-8739-94581b1060c7" providerId="ADAL" clId="{0A20F266-6075-45DB-8DF8-251BDE0567C0}" dt="2024-04-19T09:42:33.852" v="709" actId="6549"/>
        <pc:sldMkLst>
          <pc:docMk/>
          <pc:sldMk cId="0" sldId="260"/>
        </pc:sldMkLst>
        <pc:spChg chg="add del mod">
          <ac:chgData name="Carike Botha" userId="e58bfbca-cd1c-4393-8739-94581b1060c7" providerId="ADAL" clId="{0A20F266-6075-45DB-8DF8-251BDE0567C0}" dt="2024-04-16T14:27:51.421" v="417" actId="478"/>
          <ac:spMkLst>
            <pc:docMk/>
            <pc:sldMk cId="0" sldId="260"/>
            <ac:spMk id="3" creationId="{2F8F3EB6-4451-F12A-4910-600E07E0709B}"/>
          </ac:spMkLst>
        </pc:spChg>
        <pc:spChg chg="add del mod">
          <ac:chgData name="Carike Botha" userId="e58bfbca-cd1c-4393-8739-94581b1060c7" providerId="ADAL" clId="{0A20F266-6075-45DB-8DF8-251BDE0567C0}" dt="2024-04-16T14:27:52.664" v="418" actId="478"/>
          <ac:spMkLst>
            <pc:docMk/>
            <pc:sldMk cId="0" sldId="260"/>
            <ac:spMk id="5" creationId="{C5435423-30ED-1EA5-A35C-19A4FF30B652}"/>
          </ac:spMkLst>
        </pc:spChg>
        <pc:spChg chg="add del mod">
          <ac:chgData name="Carike Botha" userId="e58bfbca-cd1c-4393-8739-94581b1060c7" providerId="ADAL" clId="{0A20F266-6075-45DB-8DF8-251BDE0567C0}" dt="2024-04-19T08:56:17.079" v="490" actId="478"/>
          <ac:spMkLst>
            <pc:docMk/>
            <pc:sldMk cId="0" sldId="260"/>
            <ac:spMk id="7" creationId="{F6939727-5060-AC56-40D6-79075826FF06}"/>
          </ac:spMkLst>
        </pc:spChg>
        <pc:spChg chg="add mod">
          <ac:chgData name="Carike Botha" userId="e58bfbca-cd1c-4393-8739-94581b1060c7" providerId="ADAL" clId="{0A20F266-6075-45DB-8DF8-251BDE0567C0}" dt="2024-04-19T08:59:57.553" v="523" actId="255"/>
          <ac:spMkLst>
            <pc:docMk/>
            <pc:sldMk cId="0" sldId="260"/>
            <ac:spMk id="8" creationId="{19221DDF-E5AF-72C3-730A-A94D0FBAF997}"/>
          </ac:spMkLst>
        </pc:spChg>
        <pc:spChg chg="del">
          <ac:chgData name="Carike Botha" userId="e58bfbca-cd1c-4393-8739-94581b1060c7" providerId="ADAL" clId="{0A20F266-6075-45DB-8DF8-251BDE0567C0}" dt="2024-04-16T14:27:48.372" v="416" actId="478"/>
          <ac:spMkLst>
            <pc:docMk/>
            <pc:sldMk cId="0" sldId="260"/>
            <ac:spMk id="781" creationId="{00000000-0000-0000-0000-000000000000}"/>
          </ac:spMkLst>
        </pc:spChg>
        <pc:spChg chg="del mod">
          <ac:chgData name="Carike Botha" userId="e58bfbca-cd1c-4393-8739-94581b1060c7" providerId="ADAL" clId="{0A20F266-6075-45DB-8DF8-251BDE0567C0}" dt="2024-04-19T08:56:15.664" v="489" actId="478"/>
          <ac:spMkLst>
            <pc:docMk/>
            <pc:sldMk cId="0" sldId="260"/>
            <ac:spMk id="782" creationId="{00000000-0000-0000-0000-000000000000}"/>
          </ac:spMkLst>
        </pc:spChg>
        <pc:spChg chg="del">
          <ac:chgData name="Carike Botha" userId="e58bfbca-cd1c-4393-8739-94581b1060c7" providerId="ADAL" clId="{0A20F266-6075-45DB-8DF8-251BDE0567C0}" dt="2024-04-16T14:27:48.372" v="416" actId="478"/>
          <ac:spMkLst>
            <pc:docMk/>
            <pc:sldMk cId="0" sldId="260"/>
            <ac:spMk id="783" creationId="{00000000-0000-0000-0000-000000000000}"/>
          </ac:spMkLst>
        </pc:spChg>
        <pc:spChg chg="del mod">
          <ac:chgData name="Carike Botha" userId="e58bfbca-cd1c-4393-8739-94581b1060c7" providerId="ADAL" clId="{0A20F266-6075-45DB-8DF8-251BDE0567C0}" dt="2024-04-16T14:27:48.372" v="416" actId="478"/>
          <ac:spMkLst>
            <pc:docMk/>
            <pc:sldMk cId="0" sldId="260"/>
            <ac:spMk id="784" creationId="{00000000-0000-0000-0000-000000000000}"/>
          </ac:spMkLst>
        </pc:spChg>
        <pc:picChg chg="add mod">
          <ac:chgData name="Carike Botha" userId="e58bfbca-cd1c-4393-8739-94581b1060c7" providerId="ADAL" clId="{0A20F266-6075-45DB-8DF8-251BDE0567C0}" dt="2024-04-19T08:59:01.053" v="508" actId="1076"/>
          <ac:picMkLst>
            <pc:docMk/>
            <pc:sldMk cId="0" sldId="260"/>
            <ac:picMk id="10" creationId="{C8DE99D0-DCDD-A946-701E-2DCC1E4CA560}"/>
          </ac:picMkLst>
        </pc:picChg>
        <pc:picChg chg="add del mod">
          <ac:chgData name="Carike Botha" userId="e58bfbca-cd1c-4393-8739-94581b1060c7" providerId="ADAL" clId="{0A20F266-6075-45DB-8DF8-251BDE0567C0}" dt="2024-04-19T08:56:12.431" v="487" actId="478"/>
          <ac:picMkLst>
            <pc:docMk/>
            <pc:sldMk cId="0" sldId="260"/>
            <ac:picMk id="1026" creationId="{9D48268A-718E-81B5-CF8C-DD3EA0376966}"/>
          </ac:picMkLst>
        </pc:picChg>
        <pc:picChg chg="add del mod">
          <ac:chgData name="Carike Botha" userId="e58bfbca-cd1c-4393-8739-94581b1060c7" providerId="ADAL" clId="{0A20F266-6075-45DB-8DF8-251BDE0567C0}" dt="2024-04-19T08:56:13.305" v="488" actId="478"/>
          <ac:picMkLst>
            <pc:docMk/>
            <pc:sldMk cId="0" sldId="260"/>
            <ac:picMk id="1028" creationId="{CE8923BE-3F6E-03AD-C11D-3B6FC6C330C0}"/>
          </ac:picMkLst>
        </pc:picChg>
      </pc:sldChg>
      <pc:sldChg chg="ord modNotesTx">
        <pc:chgData name="Carike Botha" userId="e58bfbca-cd1c-4393-8739-94581b1060c7" providerId="ADAL" clId="{0A20F266-6075-45DB-8DF8-251BDE0567C0}" dt="2024-04-16T14:27:23.307" v="414"/>
        <pc:sldMkLst>
          <pc:docMk/>
          <pc:sldMk cId="0" sldId="262"/>
        </pc:sldMkLst>
      </pc:sldChg>
      <pc:sldChg chg="modSp mod ord modShow">
        <pc:chgData name="Carike Botha" userId="e58bfbca-cd1c-4393-8739-94581b1060c7" providerId="ADAL" clId="{0A20F266-6075-45DB-8DF8-251BDE0567C0}" dt="2024-04-19T11:20:26.398" v="850" actId="729"/>
        <pc:sldMkLst>
          <pc:docMk/>
          <pc:sldMk cId="0" sldId="263"/>
        </pc:sldMkLst>
        <pc:spChg chg="mod">
          <ac:chgData name="Carike Botha" userId="e58bfbca-cd1c-4393-8739-94581b1060c7" providerId="ADAL" clId="{0A20F266-6075-45DB-8DF8-251BDE0567C0}" dt="2024-04-16T14:26:30.447" v="412" actId="20577"/>
          <ac:spMkLst>
            <pc:docMk/>
            <pc:sldMk cId="0" sldId="263"/>
            <ac:spMk id="813" creationId="{00000000-0000-0000-0000-000000000000}"/>
          </ac:spMkLst>
        </pc:spChg>
      </pc:sldChg>
      <pc:sldChg chg="ord">
        <pc:chgData name="Carike Botha" userId="e58bfbca-cd1c-4393-8739-94581b1060c7" providerId="ADAL" clId="{0A20F266-6075-45DB-8DF8-251BDE0567C0}" dt="2024-04-16T10:11:52.863" v="137"/>
        <pc:sldMkLst>
          <pc:docMk/>
          <pc:sldMk cId="0" sldId="264"/>
        </pc:sldMkLst>
      </pc:sldChg>
      <pc:sldChg chg="addSp delSp modSp mod ord">
        <pc:chgData name="Carike Botha" userId="e58bfbca-cd1c-4393-8739-94581b1060c7" providerId="ADAL" clId="{0A20F266-6075-45DB-8DF8-251BDE0567C0}" dt="2024-04-16T10:22:56.814" v="297" actId="21"/>
        <pc:sldMkLst>
          <pc:docMk/>
          <pc:sldMk cId="0" sldId="265"/>
        </pc:sldMkLst>
        <pc:spChg chg="add mod">
          <ac:chgData name="Carike Botha" userId="e58bfbca-cd1c-4393-8739-94581b1060c7" providerId="ADAL" clId="{0A20F266-6075-45DB-8DF8-251BDE0567C0}" dt="2024-04-16T10:22:56.814" v="297" actId="21"/>
          <ac:spMkLst>
            <pc:docMk/>
            <pc:sldMk cId="0" sldId="265"/>
            <ac:spMk id="4" creationId="{6AA3970C-7FF4-1B3D-3DDD-C0C47EAE0973}"/>
          </ac:spMkLst>
        </pc:spChg>
        <pc:spChg chg="mod">
          <ac:chgData name="Carike Botha" userId="e58bfbca-cd1c-4393-8739-94581b1060c7" providerId="ADAL" clId="{0A20F266-6075-45DB-8DF8-251BDE0567C0}" dt="2024-04-16T10:14:26.574" v="206"/>
          <ac:spMkLst>
            <pc:docMk/>
            <pc:sldMk cId="0" sldId="265"/>
            <ac:spMk id="826" creationId="{00000000-0000-0000-0000-000000000000}"/>
          </ac:spMkLst>
        </pc:spChg>
        <pc:spChg chg="del">
          <ac:chgData name="Carike Botha" userId="e58bfbca-cd1c-4393-8739-94581b1060c7" providerId="ADAL" clId="{0A20F266-6075-45DB-8DF8-251BDE0567C0}" dt="2024-04-16T10:22:56.814" v="297" actId="21"/>
          <ac:spMkLst>
            <pc:docMk/>
            <pc:sldMk cId="0" sldId="265"/>
            <ac:spMk id="827" creationId="{00000000-0000-0000-0000-000000000000}"/>
          </ac:spMkLst>
        </pc:spChg>
      </pc:sldChg>
      <pc:sldChg chg="modSp mod">
        <pc:chgData name="Carike Botha" userId="e58bfbca-cd1c-4393-8739-94581b1060c7" providerId="ADAL" clId="{0A20F266-6075-45DB-8DF8-251BDE0567C0}" dt="2024-04-18T08:22:40.731" v="485" actId="14100"/>
        <pc:sldMkLst>
          <pc:docMk/>
          <pc:sldMk cId="0" sldId="267"/>
        </pc:sldMkLst>
        <pc:spChg chg="mod">
          <ac:chgData name="Carike Botha" userId="e58bfbca-cd1c-4393-8739-94581b1060c7" providerId="ADAL" clId="{0A20F266-6075-45DB-8DF8-251BDE0567C0}" dt="2024-04-18T08:22:40.731" v="485" actId="14100"/>
          <ac:spMkLst>
            <pc:docMk/>
            <pc:sldMk cId="0" sldId="267"/>
            <ac:spMk id="842" creationId="{00000000-0000-0000-0000-000000000000}"/>
          </ac:spMkLst>
        </pc:spChg>
      </pc:sldChg>
      <pc:sldChg chg="ord">
        <pc:chgData name="Carike Botha" userId="e58bfbca-cd1c-4393-8739-94581b1060c7" providerId="ADAL" clId="{0A20F266-6075-45DB-8DF8-251BDE0567C0}" dt="2024-04-19T09:43:09.433" v="714"/>
        <pc:sldMkLst>
          <pc:docMk/>
          <pc:sldMk cId="0" sldId="269"/>
        </pc:sldMkLst>
      </pc:sldChg>
      <pc:sldChg chg="modSp mod ord">
        <pc:chgData name="Carike Botha" userId="e58bfbca-cd1c-4393-8739-94581b1060c7" providerId="ADAL" clId="{0A20F266-6075-45DB-8DF8-251BDE0567C0}" dt="2024-04-19T11:00:23.760" v="849"/>
        <pc:sldMkLst>
          <pc:docMk/>
          <pc:sldMk cId="0" sldId="270"/>
        </pc:sldMkLst>
        <pc:spChg chg="mod">
          <ac:chgData name="Carike Botha" userId="e58bfbca-cd1c-4393-8739-94581b1060c7" providerId="ADAL" clId="{0A20F266-6075-45DB-8DF8-251BDE0567C0}" dt="2024-04-16T10:22:39.898" v="294" actId="20577"/>
          <ac:spMkLst>
            <pc:docMk/>
            <pc:sldMk cId="0" sldId="270"/>
            <ac:spMk id="888" creationId="{00000000-0000-0000-0000-000000000000}"/>
          </ac:spMkLst>
        </pc:spChg>
      </pc:sldChg>
      <pc:sldChg chg="modSp mod">
        <pc:chgData name="Carike Botha" userId="e58bfbca-cd1c-4393-8739-94581b1060c7" providerId="ADAL" clId="{0A20F266-6075-45DB-8DF8-251BDE0567C0}" dt="2024-04-19T11:33:30.138" v="864" actId="6549"/>
        <pc:sldMkLst>
          <pc:docMk/>
          <pc:sldMk cId="0" sldId="280"/>
        </pc:sldMkLst>
        <pc:spChg chg="mod">
          <ac:chgData name="Carike Botha" userId="e58bfbca-cd1c-4393-8739-94581b1060c7" providerId="ADAL" clId="{0A20F266-6075-45DB-8DF8-251BDE0567C0}" dt="2024-04-19T11:33:30.138" v="864" actId="6549"/>
          <ac:spMkLst>
            <pc:docMk/>
            <pc:sldMk cId="0" sldId="280"/>
            <ac:spMk id="750" creationId="{00000000-0000-0000-0000-000000000000}"/>
          </ac:spMkLst>
        </pc:spChg>
      </pc:sldChg>
      <pc:sldChg chg="modSp mod">
        <pc:chgData name="Carike Botha" userId="e58bfbca-cd1c-4393-8739-94581b1060c7" providerId="ADAL" clId="{0A20F266-6075-45DB-8DF8-251BDE0567C0}" dt="2024-04-19T09:43:40.316" v="720" actId="20577"/>
        <pc:sldMkLst>
          <pc:docMk/>
          <pc:sldMk cId="4262175086" sldId="281"/>
        </pc:sldMkLst>
        <pc:spChg chg="mod">
          <ac:chgData name="Carike Botha" userId="e58bfbca-cd1c-4393-8739-94581b1060c7" providerId="ADAL" clId="{0A20F266-6075-45DB-8DF8-251BDE0567C0}" dt="2024-04-19T09:43:40.316" v="720" actId="20577"/>
          <ac:spMkLst>
            <pc:docMk/>
            <pc:sldMk cId="4262175086" sldId="281"/>
            <ac:spMk id="782" creationId="{B1451A2E-EA7C-0FBE-E396-D6CD35367E8F}"/>
          </ac:spMkLst>
        </pc:spChg>
      </pc:sldChg>
      <pc:sldChg chg="addSp delSp modSp mod ord modNotesTx">
        <pc:chgData name="Carike Botha" userId="e58bfbca-cd1c-4393-8739-94581b1060c7" providerId="ADAL" clId="{0A20F266-6075-45DB-8DF8-251BDE0567C0}" dt="2024-04-19T09:42:25.374" v="708"/>
        <pc:sldMkLst>
          <pc:docMk/>
          <pc:sldMk cId="3289461921" sldId="282"/>
        </pc:sldMkLst>
        <pc:spChg chg="add mod">
          <ac:chgData name="Carike Botha" userId="e58bfbca-cd1c-4393-8739-94581b1060c7" providerId="ADAL" clId="{0A20F266-6075-45DB-8DF8-251BDE0567C0}" dt="2024-04-19T09:39:38.896" v="700" actId="1076"/>
          <ac:spMkLst>
            <pc:docMk/>
            <pc:sldMk cId="3289461921" sldId="282"/>
            <ac:spMk id="3" creationId="{8F5D04FA-221F-2098-365F-FC1A00106C35}"/>
          </ac:spMkLst>
        </pc:spChg>
        <pc:spChg chg="del">
          <ac:chgData name="Carike Botha" userId="e58bfbca-cd1c-4393-8739-94581b1060c7" providerId="ADAL" clId="{0A20F266-6075-45DB-8DF8-251BDE0567C0}" dt="2024-04-19T09:39:34.827" v="699" actId="478"/>
          <ac:spMkLst>
            <pc:docMk/>
            <pc:sldMk cId="3289461921" sldId="282"/>
            <ac:spMk id="7" creationId="{7253A629-77EC-B00C-BA19-7DF50F2E791D}"/>
          </ac:spMkLst>
        </pc:spChg>
        <pc:spChg chg="mod">
          <ac:chgData name="Carike Botha" userId="e58bfbca-cd1c-4393-8739-94581b1060c7" providerId="ADAL" clId="{0A20F266-6075-45DB-8DF8-251BDE0567C0}" dt="2024-04-19T09:38:41.960" v="689" actId="14100"/>
          <ac:spMkLst>
            <pc:docMk/>
            <pc:sldMk cId="3289461921" sldId="282"/>
            <ac:spMk id="781" creationId="{767C9694-39D8-7E5E-9FFB-3AE1034BB676}"/>
          </ac:spMkLst>
        </pc:spChg>
        <pc:spChg chg="mod">
          <ac:chgData name="Carike Botha" userId="e58bfbca-cd1c-4393-8739-94581b1060c7" providerId="ADAL" clId="{0A20F266-6075-45DB-8DF8-251BDE0567C0}" dt="2024-04-19T09:30:21.695" v="677" actId="20577"/>
          <ac:spMkLst>
            <pc:docMk/>
            <pc:sldMk cId="3289461921" sldId="282"/>
            <ac:spMk id="782" creationId="{9E26EDA5-516F-387E-F93D-8E41380DF429}"/>
          </ac:spMkLst>
        </pc:spChg>
        <pc:spChg chg="mod">
          <ac:chgData name="Carike Botha" userId="e58bfbca-cd1c-4393-8739-94581b1060c7" providerId="ADAL" clId="{0A20F266-6075-45DB-8DF8-251BDE0567C0}" dt="2024-04-19T09:39:01.127" v="695" actId="1076"/>
          <ac:spMkLst>
            <pc:docMk/>
            <pc:sldMk cId="3289461921" sldId="282"/>
            <ac:spMk id="783" creationId="{66BF1ABF-5FC9-46E7-4D81-FADA369BB5F4}"/>
          </ac:spMkLst>
        </pc:spChg>
        <pc:picChg chg="del">
          <ac:chgData name="Carike Botha" userId="e58bfbca-cd1c-4393-8739-94581b1060c7" providerId="ADAL" clId="{0A20F266-6075-45DB-8DF8-251BDE0567C0}" dt="2024-04-19T09:37:49.137" v="687" actId="478"/>
          <ac:picMkLst>
            <pc:docMk/>
            <pc:sldMk cId="3289461921" sldId="282"/>
            <ac:picMk id="10" creationId="{600EB610-7D4C-7206-8FEA-9301E174BAA9}"/>
          </ac:picMkLst>
        </pc:picChg>
      </pc:sldChg>
      <pc:sldChg chg="addSp delSp modSp mod">
        <pc:chgData name="Carike Botha" userId="e58bfbca-cd1c-4393-8739-94581b1060c7" providerId="ADAL" clId="{0A20F266-6075-45DB-8DF8-251BDE0567C0}" dt="2024-04-16T10:27:54.794" v="333" actId="1076"/>
        <pc:sldMkLst>
          <pc:docMk/>
          <pc:sldMk cId="3600281341" sldId="288"/>
        </pc:sldMkLst>
        <pc:spChg chg="add del mod">
          <ac:chgData name="Carike Botha" userId="e58bfbca-cd1c-4393-8739-94581b1060c7" providerId="ADAL" clId="{0A20F266-6075-45DB-8DF8-251BDE0567C0}" dt="2024-04-16T10:27:31.289" v="330" actId="478"/>
          <ac:spMkLst>
            <pc:docMk/>
            <pc:sldMk cId="3600281341" sldId="288"/>
            <ac:spMk id="3" creationId="{D4D6D903-0F68-67D3-193F-9F1D954DDDAF}"/>
          </ac:spMkLst>
        </pc:spChg>
        <pc:spChg chg="add mod">
          <ac:chgData name="Carike Botha" userId="e58bfbca-cd1c-4393-8739-94581b1060c7" providerId="ADAL" clId="{0A20F266-6075-45DB-8DF8-251BDE0567C0}" dt="2024-04-16T10:27:36.743" v="331" actId="1076"/>
          <ac:spMkLst>
            <pc:docMk/>
            <pc:sldMk cId="3600281341" sldId="288"/>
            <ac:spMk id="827" creationId="{00000000-0000-0000-0000-000000000000}"/>
          </ac:spMkLst>
        </pc:spChg>
        <pc:spChg chg="del">
          <ac:chgData name="Carike Botha" userId="e58bfbca-cd1c-4393-8739-94581b1060c7" providerId="ADAL" clId="{0A20F266-6075-45DB-8DF8-251BDE0567C0}" dt="2024-04-16T10:27:29.419" v="329" actId="478"/>
          <ac:spMkLst>
            <pc:docMk/>
            <pc:sldMk cId="3600281341" sldId="288"/>
            <ac:spMk id="1203" creationId="{00000000-0000-0000-0000-000000000000}"/>
          </ac:spMkLst>
        </pc:spChg>
        <pc:spChg chg="mod">
          <ac:chgData name="Carike Botha" userId="e58bfbca-cd1c-4393-8739-94581b1060c7" providerId="ADAL" clId="{0A20F266-6075-45DB-8DF8-251BDE0567C0}" dt="2024-04-16T10:27:41.429" v="332" actId="1076"/>
          <ac:spMkLst>
            <pc:docMk/>
            <pc:sldMk cId="3600281341" sldId="288"/>
            <ac:spMk id="1211" creationId="{00000000-0000-0000-0000-000000000000}"/>
          </ac:spMkLst>
        </pc:spChg>
        <pc:picChg chg="mod">
          <ac:chgData name="Carike Botha" userId="e58bfbca-cd1c-4393-8739-94581b1060c7" providerId="ADAL" clId="{0A20F266-6075-45DB-8DF8-251BDE0567C0}" dt="2024-04-16T10:27:54.794" v="333" actId="1076"/>
          <ac:picMkLst>
            <pc:docMk/>
            <pc:sldMk cId="3600281341" sldId="288"/>
            <ac:picMk id="5" creationId="{808C0FF0-7BA5-921B-E55E-7D5423A9BF7E}"/>
          </ac:picMkLst>
        </pc:picChg>
        <pc:picChg chg="mod">
          <ac:chgData name="Carike Botha" userId="e58bfbca-cd1c-4393-8739-94581b1060c7" providerId="ADAL" clId="{0A20F266-6075-45DB-8DF8-251BDE0567C0}" dt="2024-04-16T10:27:54.794" v="333" actId="1076"/>
          <ac:picMkLst>
            <pc:docMk/>
            <pc:sldMk cId="3600281341" sldId="288"/>
            <ac:picMk id="6" creationId="{771509C0-C470-8C6E-D5CB-3C3EA8E7FA1C}"/>
          </ac:picMkLst>
        </pc:picChg>
        <pc:picChg chg="mod">
          <ac:chgData name="Carike Botha" userId="e58bfbca-cd1c-4393-8739-94581b1060c7" providerId="ADAL" clId="{0A20F266-6075-45DB-8DF8-251BDE0567C0}" dt="2024-04-16T10:27:54.794" v="333" actId="1076"/>
          <ac:picMkLst>
            <pc:docMk/>
            <pc:sldMk cId="3600281341" sldId="288"/>
            <ac:picMk id="7" creationId="{6B3BED93-3476-4774-9EFE-B0CCA2FFB663}"/>
          </ac:picMkLst>
        </pc:picChg>
      </pc:sldChg>
      <pc:sldChg chg="add mod ord modShow">
        <pc:chgData name="Carike Botha" userId="e58bfbca-cd1c-4393-8739-94581b1060c7" providerId="ADAL" clId="{0A20F266-6075-45DB-8DF8-251BDE0567C0}" dt="2024-04-16T10:14:05.712" v="176"/>
        <pc:sldMkLst>
          <pc:docMk/>
          <pc:sldMk cId="2758019337" sldId="289"/>
        </pc:sldMkLst>
      </pc:sldChg>
      <pc:sldChg chg="addSp delSp modSp add mod ord modAnim modNotesTx">
        <pc:chgData name="Carike Botha" userId="e58bfbca-cd1c-4393-8739-94581b1060c7" providerId="ADAL" clId="{0A20F266-6075-45DB-8DF8-251BDE0567C0}" dt="2024-04-19T09:42:49.468" v="712"/>
        <pc:sldMkLst>
          <pc:docMk/>
          <pc:sldMk cId="3407430420" sldId="290"/>
        </pc:sldMkLst>
        <pc:spChg chg="add del mod">
          <ac:chgData name="Carike Botha" userId="e58bfbca-cd1c-4393-8739-94581b1060c7" providerId="ADAL" clId="{0A20F266-6075-45DB-8DF8-251BDE0567C0}" dt="2024-04-19T09:02:45.644" v="542" actId="478"/>
          <ac:spMkLst>
            <pc:docMk/>
            <pc:sldMk cId="3407430420" sldId="290"/>
            <ac:spMk id="3" creationId="{E9337A8D-8007-0541-3F0C-EA7E544FBED7}"/>
          </ac:spMkLst>
        </pc:spChg>
        <pc:spChg chg="add del mod">
          <ac:chgData name="Carike Botha" userId="e58bfbca-cd1c-4393-8739-94581b1060c7" providerId="ADAL" clId="{0A20F266-6075-45DB-8DF8-251BDE0567C0}" dt="2024-04-19T09:02:49.780" v="545" actId="478"/>
          <ac:spMkLst>
            <pc:docMk/>
            <pc:sldMk cId="3407430420" sldId="290"/>
            <ac:spMk id="5" creationId="{DF60476D-2B2C-A9EF-5259-2D80C1AD4301}"/>
          </ac:spMkLst>
        </pc:spChg>
        <pc:spChg chg="del mod">
          <ac:chgData name="Carike Botha" userId="e58bfbca-cd1c-4393-8739-94581b1060c7" providerId="ADAL" clId="{0A20F266-6075-45DB-8DF8-251BDE0567C0}" dt="2024-04-19T09:02:44.523" v="541" actId="478"/>
          <ac:spMkLst>
            <pc:docMk/>
            <pc:sldMk cId="3407430420" sldId="290"/>
            <ac:spMk id="781" creationId="{B49605E0-547A-7EFC-D104-A96F2A0E745F}"/>
          </ac:spMkLst>
        </pc:spChg>
        <pc:spChg chg="mod">
          <ac:chgData name="Carike Botha" userId="e58bfbca-cd1c-4393-8739-94581b1060c7" providerId="ADAL" clId="{0A20F266-6075-45DB-8DF8-251BDE0567C0}" dt="2024-04-19T09:02:55.822" v="546" actId="1076"/>
          <ac:spMkLst>
            <pc:docMk/>
            <pc:sldMk cId="3407430420" sldId="290"/>
            <ac:spMk id="782" creationId="{FB091372-8247-1713-C343-F5959609FE28}"/>
          </ac:spMkLst>
        </pc:spChg>
        <pc:spChg chg="del mod">
          <ac:chgData name="Carike Botha" userId="e58bfbca-cd1c-4393-8739-94581b1060c7" providerId="ADAL" clId="{0A20F266-6075-45DB-8DF8-251BDE0567C0}" dt="2024-04-19T09:02:44.523" v="541" actId="478"/>
          <ac:spMkLst>
            <pc:docMk/>
            <pc:sldMk cId="3407430420" sldId="290"/>
            <ac:spMk id="783" creationId="{F46555F6-B059-AAFC-4EDB-17BC54812BAB}"/>
          </ac:spMkLst>
        </pc:spChg>
        <pc:spChg chg="del mod">
          <ac:chgData name="Carike Botha" userId="e58bfbca-cd1c-4393-8739-94581b1060c7" providerId="ADAL" clId="{0A20F266-6075-45DB-8DF8-251BDE0567C0}" dt="2024-04-19T09:02:47.908" v="544" actId="478"/>
          <ac:spMkLst>
            <pc:docMk/>
            <pc:sldMk cId="3407430420" sldId="290"/>
            <ac:spMk id="784" creationId="{493BD4B5-F9DB-30F1-03BF-435936D92E1D}"/>
          </ac:spMkLst>
        </pc:spChg>
        <pc:picChg chg="add mod">
          <ac:chgData name="Carike Botha" userId="e58bfbca-cd1c-4393-8739-94581b1060c7" providerId="ADAL" clId="{0A20F266-6075-45DB-8DF8-251BDE0567C0}" dt="2024-04-19T09:06:33.499" v="558" actId="1076"/>
          <ac:picMkLst>
            <pc:docMk/>
            <pc:sldMk cId="3407430420" sldId="290"/>
            <ac:picMk id="2050" creationId="{203AA25F-07C7-73FA-C7A0-1D38A5A3BB13}"/>
          </ac:picMkLst>
        </pc:picChg>
        <pc:picChg chg="add mod">
          <ac:chgData name="Carike Botha" userId="e58bfbca-cd1c-4393-8739-94581b1060c7" providerId="ADAL" clId="{0A20F266-6075-45DB-8DF8-251BDE0567C0}" dt="2024-04-19T09:07:38.875" v="569" actId="1076"/>
          <ac:picMkLst>
            <pc:docMk/>
            <pc:sldMk cId="3407430420" sldId="290"/>
            <ac:picMk id="2052" creationId="{D83CF258-6121-1E18-DABA-101093BD1FC5}"/>
          </ac:picMkLst>
        </pc:picChg>
        <pc:picChg chg="add mod">
          <ac:chgData name="Carike Botha" userId="e58bfbca-cd1c-4393-8739-94581b1060c7" providerId="ADAL" clId="{0A20F266-6075-45DB-8DF8-251BDE0567C0}" dt="2024-04-19T09:07:27.129" v="564" actId="1076"/>
          <ac:picMkLst>
            <pc:docMk/>
            <pc:sldMk cId="3407430420" sldId="290"/>
            <ac:picMk id="2054" creationId="{5499D04C-5ACE-7113-5450-852783DDC021}"/>
          </ac:picMkLst>
        </pc:picChg>
        <pc:picChg chg="add mod">
          <ac:chgData name="Carike Botha" userId="e58bfbca-cd1c-4393-8739-94581b1060c7" providerId="ADAL" clId="{0A20F266-6075-45DB-8DF8-251BDE0567C0}" dt="2024-04-19T09:07:40.587" v="570" actId="1076"/>
          <ac:picMkLst>
            <pc:docMk/>
            <pc:sldMk cId="3407430420" sldId="290"/>
            <ac:picMk id="2056" creationId="{1283D162-D020-3B59-72A9-AC1FF78BCC90}"/>
          </ac:picMkLst>
        </pc:picChg>
      </pc:sldChg>
      <pc:sldChg chg="addSp delSp modSp add mod modAnim modNotesTx">
        <pc:chgData name="Carike Botha" userId="e58bfbca-cd1c-4393-8739-94581b1060c7" providerId="ADAL" clId="{0A20F266-6075-45DB-8DF8-251BDE0567C0}" dt="2024-04-19T11:34:06.605" v="872"/>
        <pc:sldMkLst>
          <pc:docMk/>
          <pc:sldMk cId="3984142996" sldId="291"/>
        </pc:sldMkLst>
        <pc:spChg chg="mod">
          <ac:chgData name="Carike Botha" userId="e58bfbca-cd1c-4393-8739-94581b1060c7" providerId="ADAL" clId="{0A20F266-6075-45DB-8DF8-251BDE0567C0}" dt="2024-04-19T11:33:56.823" v="870" actId="1076"/>
          <ac:spMkLst>
            <pc:docMk/>
            <pc:sldMk cId="3984142996" sldId="291"/>
            <ac:spMk id="782" creationId="{DA95F1EF-8567-4F9E-16C1-F780DB406802}"/>
          </ac:spMkLst>
        </pc:spChg>
        <pc:picChg chg="add mod">
          <ac:chgData name="Carike Botha" userId="e58bfbca-cd1c-4393-8739-94581b1060c7" providerId="ADAL" clId="{0A20F266-6075-45DB-8DF8-251BDE0567C0}" dt="2024-04-19T09:06:11.382" v="555" actId="1076"/>
          <ac:picMkLst>
            <pc:docMk/>
            <pc:sldMk cId="3984142996" sldId="291"/>
            <ac:picMk id="3" creationId="{D78A3016-95EE-7771-D490-408A448A1504}"/>
          </ac:picMkLst>
        </pc:picChg>
        <pc:picChg chg="add mod">
          <ac:chgData name="Carike Botha" userId="e58bfbca-cd1c-4393-8739-94581b1060c7" providerId="ADAL" clId="{0A20F266-6075-45DB-8DF8-251BDE0567C0}" dt="2024-04-19T09:06:15.269" v="556" actId="1076"/>
          <ac:picMkLst>
            <pc:docMk/>
            <pc:sldMk cId="3984142996" sldId="291"/>
            <ac:picMk id="5" creationId="{60B365F3-635B-0C83-4BA6-77BC6C310C6A}"/>
          </ac:picMkLst>
        </pc:picChg>
        <pc:picChg chg="del">
          <ac:chgData name="Carike Botha" userId="e58bfbca-cd1c-4393-8739-94581b1060c7" providerId="ADAL" clId="{0A20F266-6075-45DB-8DF8-251BDE0567C0}" dt="2024-04-19T09:01:10.554" v="534" actId="478"/>
          <ac:picMkLst>
            <pc:docMk/>
            <pc:sldMk cId="3984142996" sldId="291"/>
            <ac:picMk id="1026" creationId="{9B7824F5-DF87-84E1-1B23-647E44A4A5CC}"/>
          </ac:picMkLst>
        </pc:picChg>
        <pc:picChg chg="del">
          <ac:chgData name="Carike Botha" userId="e58bfbca-cd1c-4393-8739-94581b1060c7" providerId="ADAL" clId="{0A20F266-6075-45DB-8DF8-251BDE0567C0}" dt="2024-04-19T09:01:11.483" v="535" actId="478"/>
          <ac:picMkLst>
            <pc:docMk/>
            <pc:sldMk cId="3984142996" sldId="291"/>
            <ac:picMk id="1028" creationId="{265599B8-F646-548D-E6E5-9FC4CB77CA57}"/>
          </ac:picMkLst>
        </pc:picChg>
      </pc:sldChg>
      <pc:sldChg chg="addSp delSp modSp add mod modNotesTx">
        <pc:chgData name="Carike Botha" userId="e58bfbca-cd1c-4393-8739-94581b1060c7" providerId="ADAL" clId="{0A20F266-6075-45DB-8DF8-251BDE0567C0}" dt="2024-04-19T12:39:00.273" v="1322"/>
        <pc:sldMkLst>
          <pc:docMk/>
          <pc:sldMk cId="2398613197" sldId="292"/>
        </pc:sldMkLst>
        <pc:spChg chg="add del mod">
          <ac:chgData name="Carike Botha" userId="e58bfbca-cd1c-4393-8739-94581b1060c7" providerId="ADAL" clId="{0A20F266-6075-45DB-8DF8-251BDE0567C0}" dt="2024-04-19T09:09:15.165" v="577" actId="478"/>
          <ac:spMkLst>
            <pc:docMk/>
            <pc:sldMk cId="2398613197" sldId="292"/>
            <ac:spMk id="3" creationId="{872A7063-6C18-7124-5692-F25025EF7EA6}"/>
          </ac:spMkLst>
        </pc:spChg>
        <pc:spChg chg="add del mod">
          <ac:chgData name="Carike Botha" userId="e58bfbca-cd1c-4393-8739-94581b1060c7" providerId="ADAL" clId="{0A20F266-6075-45DB-8DF8-251BDE0567C0}" dt="2024-04-19T12:37:29.111" v="1315" actId="478"/>
          <ac:spMkLst>
            <pc:docMk/>
            <pc:sldMk cId="2398613197" sldId="292"/>
            <ac:spMk id="5" creationId="{6EC6573E-13F3-F6EE-F609-6FB01FABFDE5}"/>
          </ac:spMkLst>
        </pc:spChg>
        <pc:spChg chg="add mod">
          <ac:chgData name="Carike Botha" userId="e58bfbca-cd1c-4393-8739-94581b1060c7" providerId="ADAL" clId="{0A20F266-6075-45DB-8DF8-251BDE0567C0}" dt="2024-04-19T12:37:56.800" v="1321" actId="14100"/>
          <ac:spMkLst>
            <pc:docMk/>
            <pc:sldMk cId="2398613197" sldId="292"/>
            <ac:spMk id="7" creationId="{43124466-0A0D-939F-CA2E-B8E0159AC9F3}"/>
          </ac:spMkLst>
        </pc:spChg>
        <pc:spChg chg="mod">
          <ac:chgData name="Carike Botha" userId="e58bfbca-cd1c-4393-8739-94581b1060c7" providerId="ADAL" clId="{0A20F266-6075-45DB-8DF8-251BDE0567C0}" dt="2024-04-19T09:16:07.835" v="603" actId="1076"/>
          <ac:spMkLst>
            <pc:docMk/>
            <pc:sldMk cId="2398613197" sldId="292"/>
            <ac:spMk id="781" creationId="{76CA8E71-B2F4-7547-73BF-929F746E3461}"/>
          </ac:spMkLst>
        </pc:spChg>
        <pc:spChg chg="del">
          <ac:chgData name="Carike Botha" userId="e58bfbca-cd1c-4393-8739-94581b1060c7" providerId="ADAL" clId="{0A20F266-6075-45DB-8DF8-251BDE0567C0}" dt="2024-04-19T09:09:12.320" v="576" actId="478"/>
          <ac:spMkLst>
            <pc:docMk/>
            <pc:sldMk cId="2398613197" sldId="292"/>
            <ac:spMk id="782" creationId="{68FB1D35-67FF-AE44-09FC-66838B6E463E}"/>
          </ac:spMkLst>
        </pc:spChg>
        <pc:spChg chg="mod">
          <ac:chgData name="Carike Botha" userId="e58bfbca-cd1c-4393-8739-94581b1060c7" providerId="ADAL" clId="{0A20F266-6075-45DB-8DF8-251BDE0567C0}" dt="2024-04-19T12:08:42.799" v="959" actId="1076"/>
          <ac:spMkLst>
            <pc:docMk/>
            <pc:sldMk cId="2398613197" sldId="292"/>
            <ac:spMk id="783" creationId="{F02DB42B-6A2E-D49E-3F4D-C700C2127FB4}"/>
          </ac:spMkLst>
        </pc:spChg>
        <pc:spChg chg="del mod">
          <ac:chgData name="Carike Botha" userId="e58bfbca-cd1c-4393-8739-94581b1060c7" providerId="ADAL" clId="{0A20F266-6075-45DB-8DF8-251BDE0567C0}" dt="2024-04-19T12:08:47.492" v="961" actId="478"/>
          <ac:spMkLst>
            <pc:docMk/>
            <pc:sldMk cId="2398613197" sldId="292"/>
            <ac:spMk id="784" creationId="{3C4DFDD8-A625-B9FE-C7F0-FD0A705F5164}"/>
          </ac:spMkLst>
        </pc:spChg>
        <pc:picChg chg="add mod">
          <ac:chgData name="Carike Botha" userId="e58bfbca-cd1c-4393-8739-94581b1060c7" providerId="ADAL" clId="{0A20F266-6075-45DB-8DF8-251BDE0567C0}" dt="2024-04-19T12:37:31.953" v="1316" actId="1076"/>
          <ac:picMkLst>
            <pc:docMk/>
            <pc:sldMk cId="2398613197" sldId="292"/>
            <ac:picMk id="9" creationId="{CF66D45B-0CFD-D71B-91E0-BB7788A46EEC}"/>
          </ac:picMkLst>
        </pc:picChg>
        <pc:picChg chg="add del mod">
          <ac:chgData name="Carike Botha" userId="e58bfbca-cd1c-4393-8739-94581b1060c7" providerId="ADAL" clId="{0A20F266-6075-45DB-8DF8-251BDE0567C0}" dt="2024-04-19T12:08:45.487" v="960" actId="478"/>
          <ac:picMkLst>
            <pc:docMk/>
            <pc:sldMk cId="2398613197" sldId="292"/>
            <ac:picMk id="3074" creationId="{ADC3F468-D3B6-D41C-4D24-928B0EE16635}"/>
          </ac:picMkLst>
        </pc:picChg>
      </pc:sldChg>
      <pc:sldChg chg="addSp delSp modSp new mod modNotesTx">
        <pc:chgData name="Carike Botha" userId="e58bfbca-cd1c-4393-8739-94581b1060c7" providerId="ADAL" clId="{0A20F266-6075-45DB-8DF8-251BDE0567C0}" dt="2024-04-19T09:58:36.314" v="847" actId="14100"/>
        <pc:sldMkLst>
          <pc:docMk/>
          <pc:sldMk cId="158369309" sldId="293"/>
        </pc:sldMkLst>
        <pc:spChg chg="del">
          <ac:chgData name="Carike Botha" userId="e58bfbca-cd1c-4393-8739-94581b1060c7" providerId="ADAL" clId="{0A20F266-6075-45DB-8DF8-251BDE0567C0}" dt="2024-04-19T09:49:58.605" v="723" actId="478"/>
          <ac:spMkLst>
            <pc:docMk/>
            <pc:sldMk cId="158369309" sldId="293"/>
            <ac:spMk id="2" creationId="{C2C67650-E4E6-71C1-91E1-0D7889D9B95F}"/>
          </ac:spMkLst>
        </pc:spChg>
        <pc:spChg chg="del">
          <ac:chgData name="Carike Botha" userId="e58bfbca-cd1c-4393-8739-94581b1060c7" providerId="ADAL" clId="{0A20F266-6075-45DB-8DF8-251BDE0567C0}" dt="2024-04-19T09:49:57.266" v="722" actId="478"/>
          <ac:spMkLst>
            <pc:docMk/>
            <pc:sldMk cId="158369309" sldId="293"/>
            <ac:spMk id="3" creationId="{6D6DA83F-2C13-221F-AFB3-88E6909BEF97}"/>
          </ac:spMkLst>
        </pc:spChg>
        <pc:spChg chg="del">
          <ac:chgData name="Carike Botha" userId="e58bfbca-cd1c-4393-8739-94581b1060c7" providerId="ADAL" clId="{0A20F266-6075-45DB-8DF8-251BDE0567C0}" dt="2024-04-19T09:50:00.834" v="724" actId="478"/>
          <ac:spMkLst>
            <pc:docMk/>
            <pc:sldMk cId="158369309" sldId="293"/>
            <ac:spMk id="4" creationId="{761DB14B-D10A-15DE-59D3-CCC802022060}"/>
          </ac:spMkLst>
        </pc:spChg>
        <pc:spChg chg="add del">
          <ac:chgData name="Carike Botha" userId="e58bfbca-cd1c-4393-8739-94581b1060c7" providerId="ADAL" clId="{0A20F266-6075-45DB-8DF8-251BDE0567C0}" dt="2024-04-19T09:50:07.499" v="726" actId="22"/>
          <ac:spMkLst>
            <pc:docMk/>
            <pc:sldMk cId="158369309" sldId="293"/>
            <ac:spMk id="6" creationId="{A15E0749-C6FA-937E-A507-48260A26AF01}"/>
          </ac:spMkLst>
        </pc:spChg>
        <pc:spChg chg="add mod">
          <ac:chgData name="Carike Botha" userId="e58bfbca-cd1c-4393-8739-94581b1060c7" providerId="ADAL" clId="{0A20F266-6075-45DB-8DF8-251BDE0567C0}" dt="2024-04-19T09:58:30.509" v="846" actId="1076"/>
          <ac:spMkLst>
            <pc:docMk/>
            <pc:sldMk cId="158369309" sldId="293"/>
            <ac:spMk id="7" creationId="{8E530C25-09FE-1D9D-7FCD-F7A7DDCA6CA8}"/>
          </ac:spMkLst>
        </pc:spChg>
        <pc:spChg chg="add mod">
          <ac:chgData name="Carike Botha" userId="e58bfbca-cd1c-4393-8739-94581b1060c7" providerId="ADAL" clId="{0A20F266-6075-45DB-8DF8-251BDE0567C0}" dt="2024-04-19T09:51:22.583" v="743"/>
          <ac:spMkLst>
            <pc:docMk/>
            <pc:sldMk cId="158369309" sldId="293"/>
            <ac:spMk id="8" creationId="{2D8A1722-E908-ABEC-46CF-147BA6D1C951}"/>
          </ac:spMkLst>
        </pc:spChg>
        <pc:spChg chg="add del">
          <ac:chgData name="Carike Botha" userId="e58bfbca-cd1c-4393-8739-94581b1060c7" providerId="ADAL" clId="{0A20F266-6075-45DB-8DF8-251BDE0567C0}" dt="2024-04-19T09:54:49.980" v="812" actId="22"/>
          <ac:spMkLst>
            <pc:docMk/>
            <pc:sldMk cId="158369309" sldId="293"/>
            <ac:spMk id="10" creationId="{E781B68A-8684-5271-B987-E0E0D89E7BEF}"/>
          </ac:spMkLst>
        </pc:spChg>
        <pc:spChg chg="add mod">
          <ac:chgData name="Carike Botha" userId="e58bfbca-cd1c-4393-8739-94581b1060c7" providerId="ADAL" clId="{0A20F266-6075-45DB-8DF8-251BDE0567C0}" dt="2024-04-19T09:56:22.462" v="827" actId="207"/>
          <ac:spMkLst>
            <pc:docMk/>
            <pc:sldMk cId="158369309" sldId="293"/>
            <ac:spMk id="12" creationId="{7FBAC9AB-8A3F-A453-CEE4-784BDC771053}"/>
          </ac:spMkLst>
        </pc:spChg>
        <pc:spChg chg="add del mod">
          <ac:chgData name="Carike Botha" userId="e58bfbca-cd1c-4393-8739-94581b1060c7" providerId="ADAL" clId="{0A20F266-6075-45DB-8DF8-251BDE0567C0}" dt="2024-04-19T09:57:55.963" v="840" actId="478"/>
          <ac:spMkLst>
            <pc:docMk/>
            <pc:sldMk cId="158369309" sldId="293"/>
            <ac:spMk id="14" creationId="{7CBBE8B6-0223-FD2D-F7EF-59A5A717DF05}"/>
          </ac:spMkLst>
        </pc:spChg>
        <pc:picChg chg="add mod">
          <ac:chgData name="Carike Botha" userId="e58bfbca-cd1c-4393-8739-94581b1060c7" providerId="ADAL" clId="{0A20F266-6075-45DB-8DF8-251BDE0567C0}" dt="2024-04-19T09:58:36.314" v="847" actId="14100"/>
          <ac:picMkLst>
            <pc:docMk/>
            <pc:sldMk cId="158369309" sldId="293"/>
            <ac:picMk id="4098" creationId="{26E6BC57-43B0-CDF7-4FB2-4FBCFA61001E}"/>
          </ac:picMkLst>
        </pc:picChg>
      </pc:sldChg>
      <pc:sldChg chg="addSp delSp new del mod">
        <pc:chgData name="Carike Botha" userId="e58bfbca-cd1c-4393-8739-94581b1060c7" providerId="ADAL" clId="{0A20F266-6075-45DB-8DF8-251BDE0567C0}" dt="2024-04-19T09:41:56.798" v="707" actId="47"/>
        <pc:sldMkLst>
          <pc:docMk/>
          <pc:sldMk cId="691894756" sldId="293"/>
        </pc:sldMkLst>
        <pc:spChg chg="del">
          <ac:chgData name="Carike Botha" userId="e58bfbca-cd1c-4393-8739-94581b1060c7" providerId="ADAL" clId="{0A20F266-6075-45DB-8DF8-251BDE0567C0}" dt="2024-04-19T09:40:51.297" v="703" actId="478"/>
          <ac:spMkLst>
            <pc:docMk/>
            <pc:sldMk cId="691894756" sldId="293"/>
            <ac:spMk id="2" creationId="{294337BC-3631-7094-A6A3-8B697ADD5131}"/>
          </ac:spMkLst>
        </pc:spChg>
        <pc:spChg chg="del">
          <ac:chgData name="Carike Botha" userId="e58bfbca-cd1c-4393-8739-94581b1060c7" providerId="ADAL" clId="{0A20F266-6075-45DB-8DF8-251BDE0567C0}" dt="2024-04-19T09:40:49.961" v="702" actId="478"/>
          <ac:spMkLst>
            <pc:docMk/>
            <pc:sldMk cId="691894756" sldId="293"/>
            <ac:spMk id="3" creationId="{EAFA478A-DB7E-CF30-ADB7-F10390222428}"/>
          </ac:spMkLst>
        </pc:spChg>
        <pc:spChg chg="del">
          <ac:chgData name="Carike Botha" userId="e58bfbca-cd1c-4393-8739-94581b1060c7" providerId="ADAL" clId="{0A20F266-6075-45DB-8DF8-251BDE0567C0}" dt="2024-04-19T09:40:52.101" v="704" actId="478"/>
          <ac:spMkLst>
            <pc:docMk/>
            <pc:sldMk cId="691894756" sldId="293"/>
            <ac:spMk id="4" creationId="{E6D88025-3909-FBF7-EE60-DB671E16B700}"/>
          </ac:spMkLst>
        </pc:spChg>
        <pc:spChg chg="add del">
          <ac:chgData name="Carike Botha" userId="e58bfbca-cd1c-4393-8739-94581b1060c7" providerId="ADAL" clId="{0A20F266-6075-45DB-8DF8-251BDE0567C0}" dt="2024-04-19T09:41:50.382" v="706" actId="478"/>
          <ac:spMkLst>
            <pc:docMk/>
            <pc:sldMk cId="691894756" sldId="293"/>
            <ac:spMk id="6" creationId="{5E1F6F92-7279-F375-167D-A1D65ACE2A78}"/>
          </ac:spMkLst>
        </pc:spChg>
      </pc:sldChg>
      <pc:sldChg chg="addSp delSp modSp add del mod">
        <pc:chgData name="Carike Botha" userId="e58bfbca-cd1c-4393-8739-94581b1060c7" providerId="ADAL" clId="{0A20F266-6075-45DB-8DF8-251BDE0567C0}" dt="2024-04-19T09:29:48.544" v="670" actId="2696"/>
        <pc:sldMkLst>
          <pc:docMk/>
          <pc:sldMk cId="3091805517" sldId="293"/>
        </pc:sldMkLst>
        <pc:spChg chg="add del mod">
          <ac:chgData name="Carike Botha" userId="e58bfbca-cd1c-4393-8739-94581b1060c7" providerId="ADAL" clId="{0A20F266-6075-45DB-8DF8-251BDE0567C0}" dt="2024-04-19T09:25:42.151" v="614" actId="478"/>
          <ac:spMkLst>
            <pc:docMk/>
            <pc:sldMk cId="3091805517" sldId="293"/>
            <ac:spMk id="3" creationId="{9D6A30D0-CF99-4D30-CEE4-24D141A41354}"/>
          </ac:spMkLst>
        </pc:spChg>
        <pc:spChg chg="del">
          <ac:chgData name="Carike Botha" userId="e58bfbca-cd1c-4393-8739-94581b1060c7" providerId="ADAL" clId="{0A20F266-6075-45DB-8DF8-251BDE0567C0}" dt="2024-04-19T09:25:40.395" v="613" actId="478"/>
          <ac:spMkLst>
            <pc:docMk/>
            <pc:sldMk cId="3091805517" sldId="293"/>
            <ac:spMk id="781" creationId="{8E37D4BD-A522-808D-F429-19FCAD48D01F}"/>
          </ac:spMkLst>
        </pc:spChg>
        <pc:spChg chg="del">
          <ac:chgData name="Carike Botha" userId="e58bfbca-cd1c-4393-8739-94581b1060c7" providerId="ADAL" clId="{0A20F266-6075-45DB-8DF8-251BDE0567C0}" dt="2024-04-19T09:25:40.395" v="613" actId="478"/>
          <ac:spMkLst>
            <pc:docMk/>
            <pc:sldMk cId="3091805517" sldId="293"/>
            <ac:spMk id="783" creationId="{6A9A27CD-0E80-150B-54DB-A65758457AF8}"/>
          </ac:spMkLst>
        </pc:spChg>
        <pc:spChg chg="mod">
          <ac:chgData name="Carike Botha" userId="e58bfbca-cd1c-4393-8739-94581b1060c7" providerId="ADAL" clId="{0A20F266-6075-45DB-8DF8-251BDE0567C0}" dt="2024-04-19T09:28:48.891" v="663" actId="6549"/>
          <ac:spMkLst>
            <pc:docMk/>
            <pc:sldMk cId="3091805517" sldId="293"/>
            <ac:spMk id="784" creationId="{00BE8109-26DA-0B36-7D6D-7DBBEA77327C}"/>
          </ac:spMkLst>
        </pc:spChg>
      </pc:sldChg>
      <pc:sldChg chg="modSp new del mod">
        <pc:chgData name="Carike Botha" userId="e58bfbca-cd1c-4393-8739-94581b1060c7" providerId="ADAL" clId="{0A20F266-6075-45DB-8DF8-251BDE0567C0}" dt="2024-04-19T12:07:55.377" v="923" actId="2696"/>
        <pc:sldMkLst>
          <pc:docMk/>
          <pc:sldMk cId="1740445153" sldId="294"/>
        </pc:sldMkLst>
        <pc:spChg chg="mod">
          <ac:chgData name="Carike Botha" userId="e58bfbca-cd1c-4393-8739-94581b1060c7" providerId="ADAL" clId="{0A20F266-6075-45DB-8DF8-251BDE0567C0}" dt="2024-04-19T12:07:35.701" v="922" actId="1076"/>
          <ac:spMkLst>
            <pc:docMk/>
            <pc:sldMk cId="1740445153" sldId="294"/>
            <ac:spMk id="3" creationId="{917F6917-638B-45BB-6B61-3324DE24852F}"/>
          </ac:spMkLst>
        </pc:spChg>
      </pc:sldChg>
      <pc:sldChg chg="add">
        <pc:chgData name="Carike Botha" userId="e58bfbca-cd1c-4393-8739-94581b1060c7" providerId="ADAL" clId="{0A20F266-6075-45DB-8DF8-251BDE0567C0}" dt="2024-04-19T12:07:58.734" v="924" actId="2890"/>
        <pc:sldMkLst>
          <pc:docMk/>
          <pc:sldMk cId="2865404430" sldId="294"/>
        </pc:sldMkLst>
      </pc:sldChg>
    </pc:docChg>
  </pc:docChgLst>
  <pc:docChgLst>
    <pc:chgData name="Carike Botha" userId="e58bfbca-cd1c-4393-8739-94581b1060c7" providerId="ADAL" clId="{EF8BFD6B-230D-44D4-9B43-CA35534EBDDD}"/>
    <pc:docChg chg="undo custSel addSld modSld sldOrd">
      <pc:chgData name="Carike Botha" userId="e58bfbca-cd1c-4393-8739-94581b1060c7" providerId="ADAL" clId="{EF8BFD6B-230D-44D4-9B43-CA35534EBDDD}" dt="2024-04-01T14:32:25.922" v="492" actId="729"/>
      <pc:docMkLst>
        <pc:docMk/>
      </pc:docMkLst>
      <pc:sldChg chg="addSp modSp mod">
        <pc:chgData name="Carike Botha" userId="e58bfbca-cd1c-4393-8739-94581b1060c7" providerId="ADAL" clId="{EF8BFD6B-230D-44D4-9B43-CA35534EBDDD}" dt="2024-04-01T12:44:30.586" v="93" actId="1076"/>
        <pc:sldMkLst>
          <pc:docMk/>
          <pc:sldMk cId="0" sldId="256"/>
        </pc:sldMkLst>
        <pc:spChg chg="mod">
          <ac:chgData name="Carike Botha" userId="e58bfbca-cd1c-4393-8739-94581b1060c7" providerId="ADAL" clId="{EF8BFD6B-230D-44D4-9B43-CA35534EBDDD}" dt="2024-04-01T12:43:45.897" v="86" actId="1076"/>
          <ac:spMkLst>
            <pc:docMk/>
            <pc:sldMk cId="0" sldId="256"/>
            <ac:spMk id="742" creationId="{00000000-0000-0000-0000-000000000000}"/>
          </ac:spMkLst>
        </pc:spChg>
        <pc:spChg chg="mod">
          <ac:chgData name="Carike Botha" userId="e58bfbca-cd1c-4393-8739-94581b1060c7" providerId="ADAL" clId="{EF8BFD6B-230D-44D4-9B43-CA35534EBDDD}" dt="2024-04-01T12:43:45.897" v="86" actId="1076"/>
          <ac:spMkLst>
            <pc:docMk/>
            <pc:sldMk cId="0" sldId="256"/>
            <ac:spMk id="743" creationId="{00000000-0000-0000-0000-000000000000}"/>
          </ac:spMkLst>
        </pc:spChg>
        <pc:spChg chg="mod">
          <ac:chgData name="Carike Botha" userId="e58bfbca-cd1c-4393-8739-94581b1060c7" providerId="ADAL" clId="{EF8BFD6B-230D-44D4-9B43-CA35534EBDDD}" dt="2024-04-01T12:44:30.586" v="93" actId="1076"/>
          <ac:spMkLst>
            <pc:docMk/>
            <pc:sldMk cId="0" sldId="256"/>
            <ac:spMk id="744" creationId="{00000000-0000-0000-0000-000000000000}"/>
          </ac:spMkLst>
        </pc:spChg>
        <pc:spChg chg="mod">
          <ac:chgData name="Carike Botha" userId="e58bfbca-cd1c-4393-8739-94581b1060c7" providerId="ADAL" clId="{EF8BFD6B-230D-44D4-9B43-CA35534EBDDD}" dt="2024-04-01T12:44:19.428" v="91" actId="1076"/>
          <ac:spMkLst>
            <pc:docMk/>
            <pc:sldMk cId="0" sldId="256"/>
            <ac:spMk id="745" creationId="{00000000-0000-0000-0000-000000000000}"/>
          </ac:spMkLst>
        </pc:spChg>
        <pc:picChg chg="add mod">
          <ac:chgData name="Carike Botha" userId="e58bfbca-cd1c-4393-8739-94581b1060c7" providerId="ADAL" clId="{EF8BFD6B-230D-44D4-9B43-CA35534EBDDD}" dt="2024-04-01T12:43:57.069" v="87"/>
          <ac:picMkLst>
            <pc:docMk/>
            <pc:sldMk cId="0" sldId="256"/>
            <ac:picMk id="2" creationId="{26CFF8E7-993B-ABD6-56CC-57CF369D4862}"/>
          </ac:picMkLst>
        </pc:picChg>
        <pc:picChg chg="add mod">
          <ac:chgData name="Carike Botha" userId="e58bfbca-cd1c-4393-8739-94581b1060c7" providerId="ADAL" clId="{EF8BFD6B-230D-44D4-9B43-CA35534EBDDD}" dt="2024-04-01T12:43:57.069" v="87"/>
          <ac:picMkLst>
            <pc:docMk/>
            <pc:sldMk cId="0" sldId="256"/>
            <ac:picMk id="3" creationId="{B92C5428-3466-DCD1-29A5-7FB77487FB47}"/>
          </ac:picMkLst>
        </pc:picChg>
      </pc:sldChg>
      <pc:sldChg chg="mod modShow">
        <pc:chgData name="Carike Botha" userId="e58bfbca-cd1c-4393-8739-94581b1060c7" providerId="ADAL" clId="{EF8BFD6B-230D-44D4-9B43-CA35534EBDDD}" dt="2024-04-01T12:44:53.772" v="94" actId="729"/>
        <pc:sldMkLst>
          <pc:docMk/>
          <pc:sldMk cId="0" sldId="257"/>
        </pc:sldMkLst>
      </pc:sldChg>
      <pc:sldChg chg="addSp delSp modSp mod ord modNotes">
        <pc:chgData name="Carike Botha" userId="e58bfbca-cd1c-4393-8739-94581b1060c7" providerId="ADAL" clId="{EF8BFD6B-230D-44D4-9B43-CA35534EBDDD}" dt="2024-04-01T13:50:29.825" v="366" actId="1076"/>
        <pc:sldMkLst>
          <pc:docMk/>
          <pc:sldMk cId="0" sldId="258"/>
        </pc:sldMkLst>
        <pc:spChg chg="add del mod">
          <ac:chgData name="Carike Botha" userId="e58bfbca-cd1c-4393-8739-94581b1060c7" providerId="ADAL" clId="{EF8BFD6B-230D-44D4-9B43-CA35534EBDDD}" dt="2024-04-01T13:24:10.247" v="258" actId="478"/>
          <ac:spMkLst>
            <pc:docMk/>
            <pc:sldMk cId="0" sldId="258"/>
            <ac:spMk id="3" creationId="{2288DE41-4035-08C2-D51F-B91320A75C4A}"/>
          </ac:spMkLst>
        </pc:spChg>
        <pc:spChg chg="add del mod">
          <ac:chgData name="Carike Botha" userId="e58bfbca-cd1c-4393-8739-94581b1060c7" providerId="ADAL" clId="{EF8BFD6B-230D-44D4-9B43-CA35534EBDDD}" dt="2024-04-01T13:24:25.812" v="261" actId="478"/>
          <ac:spMkLst>
            <pc:docMk/>
            <pc:sldMk cId="0" sldId="258"/>
            <ac:spMk id="5" creationId="{4AD33ECD-8346-FD01-94F3-3A22A92585CE}"/>
          </ac:spMkLst>
        </pc:spChg>
        <pc:spChg chg="add del mod">
          <ac:chgData name="Carike Botha" userId="e58bfbca-cd1c-4393-8739-94581b1060c7" providerId="ADAL" clId="{EF8BFD6B-230D-44D4-9B43-CA35534EBDDD}" dt="2024-04-01T13:24:42.518" v="264" actId="478"/>
          <ac:spMkLst>
            <pc:docMk/>
            <pc:sldMk cId="0" sldId="258"/>
            <ac:spMk id="7" creationId="{6965D4C6-E7A1-0A88-E90F-DFE1C7973D19}"/>
          </ac:spMkLst>
        </pc:spChg>
        <pc:spChg chg="add del mod">
          <ac:chgData name="Carike Botha" userId="e58bfbca-cd1c-4393-8739-94581b1060c7" providerId="ADAL" clId="{EF8BFD6B-230D-44D4-9B43-CA35534EBDDD}" dt="2024-04-01T13:24:57.878" v="267" actId="478"/>
          <ac:spMkLst>
            <pc:docMk/>
            <pc:sldMk cId="0" sldId="258"/>
            <ac:spMk id="9" creationId="{04FB8120-1A99-FD63-1E9C-1B2476BA78CE}"/>
          </ac:spMkLst>
        </pc:spChg>
        <pc:spChg chg="add del mod">
          <ac:chgData name="Carike Botha" userId="e58bfbca-cd1c-4393-8739-94581b1060c7" providerId="ADAL" clId="{EF8BFD6B-230D-44D4-9B43-CA35534EBDDD}" dt="2024-04-01T13:25:28.055" v="275" actId="478"/>
          <ac:spMkLst>
            <pc:docMk/>
            <pc:sldMk cId="0" sldId="258"/>
            <ac:spMk id="11" creationId="{EA10A574-D506-6056-2E72-2ACA5A8FB856}"/>
          </ac:spMkLst>
        </pc:spChg>
        <pc:spChg chg="add del mod">
          <ac:chgData name="Carike Botha" userId="e58bfbca-cd1c-4393-8739-94581b1060c7" providerId="ADAL" clId="{EF8BFD6B-230D-44D4-9B43-CA35534EBDDD}" dt="2024-04-01T13:25:56.290" v="280" actId="478"/>
          <ac:spMkLst>
            <pc:docMk/>
            <pc:sldMk cId="0" sldId="258"/>
            <ac:spMk id="13" creationId="{6BF330FC-C445-AEE1-9A24-7F9B64A510BD}"/>
          </ac:spMkLst>
        </pc:spChg>
        <pc:spChg chg="add mod">
          <ac:chgData name="Carike Botha" userId="e58bfbca-cd1c-4393-8739-94581b1060c7" providerId="ADAL" clId="{EF8BFD6B-230D-44D4-9B43-CA35534EBDDD}" dt="2024-04-01T13:50:29.825" v="366" actId="1076"/>
          <ac:spMkLst>
            <pc:docMk/>
            <pc:sldMk cId="0" sldId="258"/>
            <ac:spMk id="14" creationId="{BD5D0E3B-EF97-14D0-EA55-1BBE9EC24EDF}"/>
          </ac:spMkLst>
        </pc:spChg>
        <pc:spChg chg="add mod">
          <ac:chgData name="Carike Botha" userId="e58bfbca-cd1c-4393-8739-94581b1060c7" providerId="ADAL" clId="{EF8BFD6B-230D-44D4-9B43-CA35534EBDDD}" dt="2024-04-01T13:50:29.825" v="366" actId="1076"/>
          <ac:spMkLst>
            <pc:docMk/>
            <pc:sldMk cId="0" sldId="258"/>
            <ac:spMk id="15" creationId="{4AD0C6E3-0C45-20C3-01BF-EC0A3C0C0B0A}"/>
          </ac:spMkLst>
        </pc:spChg>
        <pc:spChg chg="add del mod">
          <ac:chgData name="Carike Botha" userId="e58bfbca-cd1c-4393-8739-94581b1060c7" providerId="ADAL" clId="{EF8BFD6B-230D-44D4-9B43-CA35534EBDDD}" dt="2024-04-01T13:48:45.545" v="358" actId="21"/>
          <ac:spMkLst>
            <pc:docMk/>
            <pc:sldMk cId="0" sldId="258"/>
            <ac:spMk id="17" creationId="{C44C66B5-E7B5-B17D-2742-D644DC8D9F63}"/>
          </ac:spMkLst>
        </pc:spChg>
        <pc:spChg chg="add mod">
          <ac:chgData name="Carike Botha" userId="e58bfbca-cd1c-4393-8739-94581b1060c7" providerId="ADAL" clId="{EF8BFD6B-230D-44D4-9B43-CA35534EBDDD}" dt="2024-04-01T13:50:10.308" v="365" actId="1076"/>
          <ac:spMkLst>
            <pc:docMk/>
            <pc:sldMk cId="0" sldId="258"/>
            <ac:spMk id="19" creationId="{76467E4A-28C5-5FAB-18A4-7C1F672E8608}"/>
          </ac:spMkLst>
        </pc:spChg>
        <pc:spChg chg="mod">
          <ac:chgData name="Carike Botha" userId="e58bfbca-cd1c-4393-8739-94581b1060c7" providerId="ADAL" clId="{EF8BFD6B-230D-44D4-9B43-CA35534EBDDD}" dt="2024-04-01T13:31:58.093" v="329"/>
          <ac:spMkLst>
            <pc:docMk/>
            <pc:sldMk cId="0" sldId="258"/>
            <ac:spMk id="757" creationId="{00000000-0000-0000-0000-000000000000}"/>
          </ac:spMkLst>
        </pc:spChg>
        <pc:spChg chg="del">
          <ac:chgData name="Carike Botha" userId="e58bfbca-cd1c-4393-8739-94581b1060c7" providerId="ADAL" clId="{EF8BFD6B-230D-44D4-9B43-CA35534EBDDD}" dt="2024-04-01T13:24:06.669" v="257" actId="478"/>
          <ac:spMkLst>
            <pc:docMk/>
            <pc:sldMk cId="0" sldId="258"/>
            <ac:spMk id="758" creationId="{00000000-0000-0000-0000-000000000000}"/>
          </ac:spMkLst>
        </pc:spChg>
        <pc:spChg chg="del">
          <ac:chgData name="Carike Botha" userId="e58bfbca-cd1c-4393-8739-94581b1060c7" providerId="ADAL" clId="{EF8BFD6B-230D-44D4-9B43-CA35534EBDDD}" dt="2024-04-01T13:24:22.297" v="260" actId="478"/>
          <ac:spMkLst>
            <pc:docMk/>
            <pc:sldMk cId="0" sldId="258"/>
            <ac:spMk id="759" creationId="{00000000-0000-0000-0000-000000000000}"/>
          </ac:spMkLst>
        </pc:spChg>
        <pc:spChg chg="del">
          <ac:chgData name="Carike Botha" userId="e58bfbca-cd1c-4393-8739-94581b1060c7" providerId="ADAL" clId="{EF8BFD6B-230D-44D4-9B43-CA35534EBDDD}" dt="2024-04-01T13:24:56.628" v="266" actId="478"/>
          <ac:spMkLst>
            <pc:docMk/>
            <pc:sldMk cId="0" sldId="258"/>
            <ac:spMk id="760" creationId="{00000000-0000-0000-0000-000000000000}"/>
          </ac:spMkLst>
        </pc:spChg>
        <pc:spChg chg="del">
          <ac:chgData name="Carike Botha" userId="e58bfbca-cd1c-4393-8739-94581b1060c7" providerId="ADAL" clId="{EF8BFD6B-230D-44D4-9B43-CA35534EBDDD}" dt="2024-04-01T13:25:26.852" v="274" actId="478"/>
          <ac:spMkLst>
            <pc:docMk/>
            <pc:sldMk cId="0" sldId="258"/>
            <ac:spMk id="761"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2"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3"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4"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5" creationId="{00000000-0000-0000-0000-000000000000}"/>
          </ac:spMkLst>
        </pc:spChg>
        <pc:spChg chg="del">
          <ac:chgData name="Carike Botha" userId="e58bfbca-cd1c-4393-8739-94581b1060c7" providerId="ADAL" clId="{EF8BFD6B-230D-44D4-9B43-CA35534EBDDD}" dt="2024-04-01T13:24:40.425" v="263" actId="478"/>
          <ac:spMkLst>
            <pc:docMk/>
            <pc:sldMk cId="0" sldId="258"/>
            <ac:spMk id="766" creationId="{00000000-0000-0000-0000-000000000000}"/>
          </ac:spMkLst>
        </pc:spChg>
        <pc:spChg chg="del">
          <ac:chgData name="Carike Botha" userId="e58bfbca-cd1c-4393-8739-94581b1060c7" providerId="ADAL" clId="{EF8BFD6B-230D-44D4-9B43-CA35534EBDDD}" dt="2024-04-01T13:25:52.998" v="279" actId="478"/>
          <ac:spMkLst>
            <pc:docMk/>
            <pc:sldMk cId="0" sldId="258"/>
            <ac:spMk id="767"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8" creationId="{00000000-0000-0000-0000-000000000000}"/>
          </ac:spMkLst>
        </pc:spChg>
        <pc:spChg chg="mod">
          <ac:chgData name="Carike Botha" userId="e58bfbca-cd1c-4393-8739-94581b1060c7" providerId="ADAL" clId="{EF8BFD6B-230D-44D4-9B43-CA35534EBDDD}" dt="2024-04-01T13:50:29.825" v="366" actId="1076"/>
          <ac:spMkLst>
            <pc:docMk/>
            <pc:sldMk cId="0" sldId="258"/>
            <ac:spMk id="769" creationId="{00000000-0000-0000-0000-000000000000}"/>
          </ac:spMkLst>
        </pc:spChg>
      </pc:sldChg>
      <pc:sldChg chg="modSp mod ord modShow modNotes">
        <pc:chgData name="Carike Botha" userId="e58bfbca-cd1c-4393-8739-94581b1060c7" providerId="ADAL" clId="{EF8BFD6B-230D-44D4-9B43-CA35534EBDDD}" dt="2024-04-01T14:28:54.043" v="482" actId="729"/>
        <pc:sldMkLst>
          <pc:docMk/>
          <pc:sldMk cId="0" sldId="259"/>
        </pc:sldMkLst>
        <pc:spChg chg="mod">
          <ac:chgData name="Carike Botha" userId="e58bfbca-cd1c-4393-8739-94581b1060c7" providerId="ADAL" clId="{EF8BFD6B-230D-44D4-9B43-CA35534EBDDD}" dt="2024-04-01T12:46:57.836" v="103"/>
          <ac:spMkLst>
            <pc:docMk/>
            <pc:sldMk cId="0" sldId="259"/>
            <ac:spMk id="774" creationId="{00000000-0000-0000-0000-000000000000}"/>
          </ac:spMkLst>
        </pc:spChg>
        <pc:spChg chg="mod">
          <ac:chgData name="Carike Botha" userId="e58bfbca-cd1c-4393-8739-94581b1060c7" providerId="ADAL" clId="{EF8BFD6B-230D-44D4-9B43-CA35534EBDDD}" dt="2024-04-01T12:46:03.260" v="98" actId="14100"/>
          <ac:spMkLst>
            <pc:docMk/>
            <pc:sldMk cId="0" sldId="259"/>
            <ac:spMk id="775" creationId="{00000000-0000-0000-0000-000000000000}"/>
          </ac:spMkLst>
        </pc:spChg>
      </pc:sldChg>
      <pc:sldChg chg="modSp mod ord modNotes modNotesTx">
        <pc:chgData name="Carike Botha" userId="e58bfbca-cd1c-4393-8739-94581b1060c7" providerId="ADAL" clId="{EF8BFD6B-230D-44D4-9B43-CA35534EBDDD}" dt="2024-04-01T13:48:23.482" v="357"/>
        <pc:sldMkLst>
          <pc:docMk/>
          <pc:sldMk cId="0" sldId="260"/>
        </pc:sldMkLst>
        <pc:spChg chg="mod">
          <ac:chgData name="Carike Botha" userId="e58bfbca-cd1c-4393-8739-94581b1060c7" providerId="ADAL" clId="{EF8BFD6B-230D-44D4-9B43-CA35534EBDDD}" dt="2024-04-01T13:44:46.432" v="344" actId="14100"/>
          <ac:spMkLst>
            <pc:docMk/>
            <pc:sldMk cId="0" sldId="260"/>
            <ac:spMk id="782" creationId="{00000000-0000-0000-0000-000000000000}"/>
          </ac:spMkLst>
        </pc:spChg>
        <pc:spChg chg="mod">
          <ac:chgData name="Carike Botha" userId="e58bfbca-cd1c-4393-8739-94581b1060c7" providerId="ADAL" clId="{EF8BFD6B-230D-44D4-9B43-CA35534EBDDD}" dt="2024-04-01T13:44:55.153" v="345"/>
          <ac:spMkLst>
            <pc:docMk/>
            <pc:sldMk cId="0" sldId="260"/>
            <ac:spMk id="783" creationId="{00000000-0000-0000-0000-000000000000}"/>
          </ac:spMkLst>
        </pc:spChg>
        <pc:spChg chg="mod">
          <ac:chgData name="Carike Botha" userId="e58bfbca-cd1c-4393-8739-94581b1060c7" providerId="ADAL" clId="{EF8BFD6B-230D-44D4-9B43-CA35534EBDDD}" dt="2024-04-01T13:47:15.964" v="356" actId="20577"/>
          <ac:spMkLst>
            <pc:docMk/>
            <pc:sldMk cId="0" sldId="260"/>
            <ac:spMk id="784" creationId="{00000000-0000-0000-0000-000000000000}"/>
          </ac:spMkLst>
        </pc:spChg>
      </pc:sldChg>
      <pc:sldChg chg="mod modShow">
        <pc:chgData name="Carike Botha" userId="e58bfbca-cd1c-4393-8739-94581b1060c7" providerId="ADAL" clId="{EF8BFD6B-230D-44D4-9B43-CA35534EBDDD}" dt="2024-04-01T14:28:54.043" v="482" actId="729"/>
        <pc:sldMkLst>
          <pc:docMk/>
          <pc:sldMk cId="0" sldId="261"/>
        </pc:sldMkLst>
      </pc:sldChg>
      <pc:sldChg chg="modSp mod ord modNotes">
        <pc:chgData name="Carike Botha" userId="e58bfbca-cd1c-4393-8739-94581b1060c7" providerId="ADAL" clId="{EF8BFD6B-230D-44D4-9B43-CA35534EBDDD}" dt="2024-04-01T12:58:01.142" v="168" actId="20577"/>
        <pc:sldMkLst>
          <pc:docMk/>
          <pc:sldMk cId="0" sldId="262"/>
        </pc:sldMkLst>
        <pc:spChg chg="mod">
          <ac:chgData name="Carike Botha" userId="e58bfbca-cd1c-4393-8739-94581b1060c7" providerId="ADAL" clId="{EF8BFD6B-230D-44D4-9B43-CA35534EBDDD}" dt="2024-04-01T12:57:42.812" v="161"/>
          <ac:spMkLst>
            <pc:docMk/>
            <pc:sldMk cId="0" sldId="262"/>
            <ac:spMk id="799" creationId="{00000000-0000-0000-0000-000000000000}"/>
          </ac:spMkLst>
        </pc:spChg>
        <pc:spChg chg="mod">
          <ac:chgData name="Carike Botha" userId="e58bfbca-cd1c-4393-8739-94581b1060c7" providerId="ADAL" clId="{EF8BFD6B-230D-44D4-9B43-CA35534EBDDD}" dt="2024-04-01T12:58:01.142" v="168" actId="20577"/>
          <ac:spMkLst>
            <pc:docMk/>
            <pc:sldMk cId="0" sldId="262"/>
            <ac:spMk id="800" creationId="{00000000-0000-0000-0000-000000000000}"/>
          </ac:spMkLst>
        </pc:spChg>
      </pc:sldChg>
      <pc:sldChg chg="addSp delSp modSp mod ord modNotes">
        <pc:chgData name="Carike Botha" userId="e58bfbca-cd1c-4393-8739-94581b1060c7" providerId="ADAL" clId="{EF8BFD6B-230D-44D4-9B43-CA35534EBDDD}" dt="2024-04-01T12:55:06.476" v="154" actId="20577"/>
        <pc:sldMkLst>
          <pc:docMk/>
          <pc:sldMk cId="0" sldId="263"/>
        </pc:sldMkLst>
        <pc:spChg chg="mod">
          <ac:chgData name="Carike Botha" userId="e58bfbca-cd1c-4393-8739-94581b1060c7" providerId="ADAL" clId="{EF8BFD6B-230D-44D4-9B43-CA35534EBDDD}" dt="2024-04-01T12:53:56.578" v="129" actId="5793"/>
          <ac:spMkLst>
            <pc:docMk/>
            <pc:sldMk cId="0" sldId="263"/>
            <ac:spMk id="812" creationId="{00000000-0000-0000-0000-000000000000}"/>
          </ac:spMkLst>
        </pc:spChg>
        <pc:spChg chg="mod">
          <ac:chgData name="Carike Botha" userId="e58bfbca-cd1c-4393-8739-94581b1060c7" providerId="ADAL" clId="{EF8BFD6B-230D-44D4-9B43-CA35534EBDDD}" dt="2024-04-01T12:55:06.476" v="154" actId="20577"/>
          <ac:spMkLst>
            <pc:docMk/>
            <pc:sldMk cId="0" sldId="263"/>
            <ac:spMk id="813" creationId="{00000000-0000-0000-0000-000000000000}"/>
          </ac:spMkLst>
        </pc:spChg>
        <pc:picChg chg="add del mod">
          <ac:chgData name="Carike Botha" userId="e58bfbca-cd1c-4393-8739-94581b1060c7" providerId="ADAL" clId="{EF8BFD6B-230D-44D4-9B43-CA35534EBDDD}" dt="2024-04-01T12:52:12.418" v="112" actId="478"/>
          <ac:picMkLst>
            <pc:docMk/>
            <pc:sldMk cId="0" sldId="263"/>
            <ac:picMk id="3" creationId="{BB25C1B6-C044-8978-2CD3-5AEBEC55EC10}"/>
          </ac:picMkLst>
        </pc:picChg>
        <pc:picChg chg="add mod">
          <ac:chgData name="Carike Botha" userId="e58bfbca-cd1c-4393-8739-94581b1060c7" providerId="ADAL" clId="{EF8BFD6B-230D-44D4-9B43-CA35534EBDDD}" dt="2024-04-01T12:54:19.407" v="134" actId="1076"/>
          <ac:picMkLst>
            <pc:docMk/>
            <pc:sldMk cId="0" sldId="263"/>
            <ac:picMk id="5" creationId="{CE692BFE-FBB5-197A-0ACB-C8539CF6A65D}"/>
          </ac:picMkLst>
        </pc:picChg>
        <pc:picChg chg="del mod">
          <ac:chgData name="Carike Botha" userId="e58bfbca-cd1c-4393-8739-94581b1060c7" providerId="ADAL" clId="{EF8BFD6B-230D-44D4-9B43-CA35534EBDDD}" dt="2024-04-01T12:52:32.513" v="117" actId="478"/>
          <ac:picMkLst>
            <pc:docMk/>
            <pc:sldMk cId="0" sldId="263"/>
            <ac:picMk id="811" creationId="{00000000-0000-0000-0000-000000000000}"/>
          </ac:picMkLst>
        </pc:picChg>
      </pc:sldChg>
      <pc:sldChg chg="addSp delSp modSp mod ord modNotes">
        <pc:chgData name="Carike Botha" userId="e58bfbca-cd1c-4393-8739-94581b1060c7" providerId="ADAL" clId="{EF8BFD6B-230D-44D4-9B43-CA35534EBDDD}" dt="2024-04-01T14:15:24.767" v="431" actId="1076"/>
        <pc:sldMkLst>
          <pc:docMk/>
          <pc:sldMk cId="0" sldId="264"/>
        </pc:sldMkLst>
        <pc:spChg chg="mod">
          <ac:chgData name="Carike Botha" userId="e58bfbca-cd1c-4393-8739-94581b1060c7" providerId="ADAL" clId="{EF8BFD6B-230D-44D4-9B43-CA35534EBDDD}" dt="2024-04-01T14:14:34.108" v="421" actId="255"/>
          <ac:spMkLst>
            <pc:docMk/>
            <pc:sldMk cId="0" sldId="264"/>
            <ac:spMk id="818" creationId="{00000000-0000-0000-0000-000000000000}"/>
          </ac:spMkLst>
        </pc:spChg>
        <pc:spChg chg="mod">
          <ac:chgData name="Carike Botha" userId="e58bfbca-cd1c-4393-8739-94581b1060c7" providerId="ADAL" clId="{EF8BFD6B-230D-44D4-9B43-CA35534EBDDD}" dt="2024-04-01T14:14:55.704" v="423"/>
          <ac:spMkLst>
            <pc:docMk/>
            <pc:sldMk cId="0" sldId="264"/>
            <ac:spMk id="819" creationId="{00000000-0000-0000-0000-000000000000}"/>
          </ac:spMkLst>
        </pc:spChg>
        <pc:picChg chg="add mod">
          <ac:chgData name="Carike Botha" userId="e58bfbca-cd1c-4393-8739-94581b1060c7" providerId="ADAL" clId="{EF8BFD6B-230D-44D4-9B43-CA35534EBDDD}" dt="2024-04-01T14:15:24.767" v="431" actId="1076"/>
          <ac:picMkLst>
            <pc:docMk/>
            <pc:sldMk cId="0" sldId="264"/>
            <ac:picMk id="3" creationId="{900A7753-DC95-D42B-BE17-FCDFA6D9AB3A}"/>
          </ac:picMkLst>
        </pc:picChg>
        <pc:picChg chg="del">
          <ac:chgData name="Carike Botha" userId="e58bfbca-cd1c-4393-8739-94581b1060c7" providerId="ADAL" clId="{EF8BFD6B-230D-44D4-9B43-CA35534EBDDD}" dt="2024-04-01T14:15:04.579" v="424" actId="478"/>
          <ac:picMkLst>
            <pc:docMk/>
            <pc:sldMk cId="0" sldId="264"/>
            <ac:picMk id="820" creationId="{00000000-0000-0000-0000-000000000000}"/>
          </ac:picMkLst>
        </pc:picChg>
      </pc:sldChg>
      <pc:sldChg chg="addSp delSp modSp mod ord modNotes">
        <pc:chgData name="Carike Botha" userId="e58bfbca-cd1c-4393-8739-94581b1060c7" providerId="ADAL" clId="{EF8BFD6B-230D-44D4-9B43-CA35534EBDDD}" dt="2024-04-01T14:31:54.859" v="491" actId="1076"/>
        <pc:sldMkLst>
          <pc:docMk/>
          <pc:sldMk cId="0" sldId="265"/>
        </pc:sldMkLst>
        <pc:spChg chg="mod">
          <ac:chgData name="Carike Botha" userId="e58bfbca-cd1c-4393-8739-94581b1060c7" providerId="ADAL" clId="{EF8BFD6B-230D-44D4-9B43-CA35534EBDDD}" dt="2024-04-01T14:29:45.763" v="484" actId="20577"/>
          <ac:spMkLst>
            <pc:docMk/>
            <pc:sldMk cId="0" sldId="265"/>
            <ac:spMk id="826" creationId="{00000000-0000-0000-0000-000000000000}"/>
          </ac:spMkLst>
        </pc:spChg>
        <pc:spChg chg="mod">
          <ac:chgData name="Carike Botha" userId="e58bfbca-cd1c-4393-8739-94581b1060c7" providerId="ADAL" clId="{EF8BFD6B-230D-44D4-9B43-CA35534EBDDD}" dt="2024-04-01T14:31:46.282" v="490" actId="1076"/>
          <ac:spMkLst>
            <pc:docMk/>
            <pc:sldMk cId="0" sldId="265"/>
            <ac:spMk id="827" creationId="{00000000-0000-0000-0000-000000000000}"/>
          </ac:spMkLst>
        </pc:spChg>
        <pc:picChg chg="add mod">
          <ac:chgData name="Carike Botha" userId="e58bfbca-cd1c-4393-8739-94581b1060c7" providerId="ADAL" clId="{EF8BFD6B-230D-44D4-9B43-CA35534EBDDD}" dt="2024-04-01T14:31:54.859" v="491" actId="1076"/>
          <ac:picMkLst>
            <pc:docMk/>
            <pc:sldMk cId="0" sldId="265"/>
            <ac:picMk id="3" creationId="{36BE4E34-581D-1AB7-6833-3EA1D8832984}"/>
          </ac:picMkLst>
        </pc:picChg>
        <pc:picChg chg="del">
          <ac:chgData name="Carike Botha" userId="e58bfbca-cd1c-4393-8739-94581b1060c7" providerId="ADAL" clId="{EF8BFD6B-230D-44D4-9B43-CA35534EBDDD}" dt="2024-04-01T14:31:23.043" v="486" actId="478"/>
          <ac:picMkLst>
            <pc:docMk/>
            <pc:sldMk cId="0" sldId="265"/>
            <ac:picMk id="825" creationId="{00000000-0000-0000-0000-000000000000}"/>
          </ac:picMkLst>
        </pc:picChg>
      </pc:sldChg>
      <pc:sldChg chg="mod modShow">
        <pc:chgData name="Carike Botha" userId="e58bfbca-cd1c-4393-8739-94581b1060c7" providerId="ADAL" clId="{EF8BFD6B-230D-44D4-9B43-CA35534EBDDD}" dt="2024-04-01T14:28:54.043" v="482" actId="729"/>
        <pc:sldMkLst>
          <pc:docMk/>
          <pc:sldMk cId="0" sldId="266"/>
        </pc:sldMkLst>
      </pc:sldChg>
      <pc:sldChg chg="modSp mod ord modNotes">
        <pc:chgData name="Carike Botha" userId="e58bfbca-cd1c-4393-8739-94581b1060c7" providerId="ADAL" clId="{EF8BFD6B-230D-44D4-9B43-CA35534EBDDD}" dt="2024-04-01T14:26:38.323" v="475" actId="1076"/>
        <pc:sldMkLst>
          <pc:docMk/>
          <pc:sldMk cId="0" sldId="267"/>
        </pc:sldMkLst>
        <pc:spChg chg="mod">
          <ac:chgData name="Carike Botha" userId="e58bfbca-cd1c-4393-8739-94581b1060c7" providerId="ADAL" clId="{EF8BFD6B-230D-44D4-9B43-CA35534EBDDD}" dt="2024-04-01T14:26:38.323" v="475" actId="1076"/>
          <ac:spMkLst>
            <pc:docMk/>
            <pc:sldMk cId="0" sldId="267"/>
            <ac:spMk id="839" creationId="{00000000-0000-0000-0000-000000000000}"/>
          </ac:spMkLst>
        </pc:spChg>
        <pc:spChg chg="mod">
          <ac:chgData name="Carike Botha" userId="e58bfbca-cd1c-4393-8739-94581b1060c7" providerId="ADAL" clId="{EF8BFD6B-230D-44D4-9B43-CA35534EBDDD}" dt="2024-04-01T14:26:32.259" v="474" actId="1076"/>
          <ac:spMkLst>
            <pc:docMk/>
            <pc:sldMk cId="0" sldId="267"/>
            <ac:spMk id="840" creationId="{00000000-0000-0000-0000-000000000000}"/>
          </ac:spMkLst>
        </pc:spChg>
        <pc:spChg chg="mod">
          <ac:chgData name="Carike Botha" userId="e58bfbca-cd1c-4393-8739-94581b1060c7" providerId="ADAL" clId="{EF8BFD6B-230D-44D4-9B43-CA35534EBDDD}" dt="2024-04-01T14:23:29.118" v="468" actId="14100"/>
          <ac:spMkLst>
            <pc:docMk/>
            <pc:sldMk cId="0" sldId="267"/>
            <ac:spMk id="841" creationId="{00000000-0000-0000-0000-000000000000}"/>
          </ac:spMkLst>
        </pc:spChg>
        <pc:spChg chg="mod">
          <ac:chgData name="Carike Botha" userId="e58bfbca-cd1c-4393-8739-94581b1060c7" providerId="ADAL" clId="{EF8BFD6B-230D-44D4-9B43-CA35534EBDDD}" dt="2024-04-01T14:23:08.867" v="465"/>
          <ac:spMkLst>
            <pc:docMk/>
            <pc:sldMk cId="0" sldId="267"/>
            <ac:spMk id="842" creationId="{00000000-0000-0000-0000-000000000000}"/>
          </ac:spMkLst>
        </pc:spChg>
        <pc:spChg chg="mod">
          <ac:chgData name="Carike Botha" userId="e58bfbca-cd1c-4393-8739-94581b1060c7" providerId="ADAL" clId="{EF8BFD6B-230D-44D4-9B43-CA35534EBDDD}" dt="2024-04-01T14:23:24.728" v="467" actId="14100"/>
          <ac:spMkLst>
            <pc:docMk/>
            <pc:sldMk cId="0" sldId="267"/>
            <ac:spMk id="843" creationId="{00000000-0000-0000-0000-000000000000}"/>
          </ac:spMkLst>
        </pc:spChg>
        <pc:spChg chg="mod">
          <ac:chgData name="Carike Botha" userId="e58bfbca-cd1c-4393-8739-94581b1060c7" providerId="ADAL" clId="{EF8BFD6B-230D-44D4-9B43-CA35534EBDDD}" dt="2024-04-01T14:26:32.259" v="474" actId="1076"/>
          <ac:spMkLst>
            <pc:docMk/>
            <pc:sldMk cId="0" sldId="267"/>
            <ac:spMk id="844" creationId="{00000000-0000-0000-0000-000000000000}"/>
          </ac:spMkLst>
        </pc:spChg>
        <pc:spChg chg="mod">
          <ac:chgData name="Carike Botha" userId="e58bfbca-cd1c-4393-8739-94581b1060c7" providerId="ADAL" clId="{EF8BFD6B-230D-44D4-9B43-CA35534EBDDD}" dt="2024-04-01T14:26:32.259" v="474" actId="1076"/>
          <ac:spMkLst>
            <pc:docMk/>
            <pc:sldMk cId="0" sldId="267"/>
            <ac:spMk id="845" creationId="{00000000-0000-0000-0000-000000000000}"/>
          </ac:spMkLst>
        </pc:spChg>
        <pc:spChg chg="mod">
          <ac:chgData name="Carike Botha" userId="e58bfbca-cd1c-4393-8739-94581b1060c7" providerId="ADAL" clId="{EF8BFD6B-230D-44D4-9B43-CA35534EBDDD}" dt="2024-04-01T14:26:38.323" v="475" actId="1076"/>
          <ac:spMkLst>
            <pc:docMk/>
            <pc:sldMk cId="0" sldId="267"/>
            <ac:spMk id="846" creationId="{00000000-0000-0000-0000-000000000000}"/>
          </ac:spMkLst>
        </pc:spChg>
        <pc:spChg chg="mod">
          <ac:chgData name="Carike Botha" userId="e58bfbca-cd1c-4393-8739-94581b1060c7" providerId="ADAL" clId="{EF8BFD6B-230D-44D4-9B43-CA35534EBDDD}" dt="2024-04-01T14:26:38.323" v="475" actId="1076"/>
          <ac:spMkLst>
            <pc:docMk/>
            <pc:sldMk cId="0" sldId="267"/>
            <ac:spMk id="847" creationId="{00000000-0000-0000-0000-000000000000}"/>
          </ac:spMkLst>
        </pc:spChg>
        <pc:spChg chg="mod">
          <ac:chgData name="Carike Botha" userId="e58bfbca-cd1c-4393-8739-94581b1060c7" providerId="ADAL" clId="{EF8BFD6B-230D-44D4-9B43-CA35534EBDDD}" dt="2024-04-01T14:25:54.528" v="471"/>
          <ac:spMkLst>
            <pc:docMk/>
            <pc:sldMk cId="0" sldId="267"/>
            <ac:spMk id="848" creationId="{00000000-0000-0000-0000-000000000000}"/>
          </ac:spMkLst>
        </pc:spChg>
      </pc:sldChg>
      <pc:sldChg chg="mod modShow">
        <pc:chgData name="Carike Botha" userId="e58bfbca-cd1c-4393-8739-94581b1060c7" providerId="ADAL" clId="{EF8BFD6B-230D-44D4-9B43-CA35534EBDDD}" dt="2024-04-01T14:28:54.043" v="482" actId="729"/>
        <pc:sldMkLst>
          <pc:docMk/>
          <pc:sldMk cId="0" sldId="268"/>
        </pc:sldMkLst>
      </pc:sldChg>
      <pc:sldChg chg="addSp delSp modSp mod ord modNotes">
        <pc:chgData name="Carike Botha" userId="e58bfbca-cd1c-4393-8739-94581b1060c7" providerId="ADAL" clId="{EF8BFD6B-230D-44D4-9B43-CA35534EBDDD}" dt="2024-04-01T13:49:16.375" v="362" actId="1076"/>
        <pc:sldMkLst>
          <pc:docMk/>
          <pc:sldMk cId="0" sldId="269"/>
        </pc:sldMkLst>
        <pc:spChg chg="add del mod">
          <ac:chgData name="Carike Botha" userId="e58bfbca-cd1c-4393-8739-94581b1060c7" providerId="ADAL" clId="{EF8BFD6B-230D-44D4-9B43-CA35534EBDDD}" dt="2024-04-01T13:21:15.467" v="238" actId="478"/>
          <ac:spMkLst>
            <pc:docMk/>
            <pc:sldMk cId="0" sldId="269"/>
            <ac:spMk id="3" creationId="{0F51CCED-2D80-16EA-D3E4-005D5EA07609}"/>
          </ac:spMkLst>
        </pc:spChg>
        <pc:spChg chg="add del mod">
          <ac:chgData name="Carike Botha" userId="e58bfbca-cd1c-4393-8739-94581b1060c7" providerId="ADAL" clId="{EF8BFD6B-230D-44D4-9B43-CA35534EBDDD}" dt="2024-04-01T13:21:19.640" v="240" actId="478"/>
          <ac:spMkLst>
            <pc:docMk/>
            <pc:sldMk cId="0" sldId="269"/>
            <ac:spMk id="5" creationId="{7ED9E049-FBD4-6FC1-9673-0A6D3E74F4D9}"/>
          </ac:spMkLst>
        </pc:spChg>
        <pc:spChg chg="add mod">
          <ac:chgData name="Carike Botha" userId="e58bfbca-cd1c-4393-8739-94581b1060c7" providerId="ADAL" clId="{EF8BFD6B-230D-44D4-9B43-CA35534EBDDD}" dt="2024-04-01T13:48:57.874" v="360" actId="1076"/>
          <ac:spMkLst>
            <pc:docMk/>
            <pc:sldMk cId="0" sldId="269"/>
            <ac:spMk id="17" creationId="{C44C66B5-E7B5-B17D-2742-D644DC8D9F63}"/>
          </ac:spMkLst>
        </pc:spChg>
        <pc:spChg chg="mod">
          <ac:chgData name="Carike Botha" userId="e58bfbca-cd1c-4393-8739-94581b1060c7" providerId="ADAL" clId="{EF8BFD6B-230D-44D4-9B43-CA35534EBDDD}" dt="2024-04-01T13:49:16.375" v="362" actId="1076"/>
          <ac:spMkLst>
            <pc:docMk/>
            <pc:sldMk cId="0" sldId="269"/>
            <ac:spMk id="860" creationId="{00000000-0000-0000-0000-000000000000}"/>
          </ac:spMkLst>
        </pc:spChg>
        <pc:spChg chg="del mod">
          <ac:chgData name="Carike Botha" userId="e58bfbca-cd1c-4393-8739-94581b1060c7" providerId="ADAL" clId="{EF8BFD6B-230D-44D4-9B43-CA35534EBDDD}" dt="2024-04-01T13:21:12.280" v="237" actId="478"/>
          <ac:spMkLst>
            <pc:docMk/>
            <pc:sldMk cId="0" sldId="269"/>
            <ac:spMk id="861" creationId="{00000000-0000-0000-0000-000000000000}"/>
          </ac:spMkLst>
        </pc:spChg>
        <pc:spChg chg="mod">
          <ac:chgData name="Carike Botha" userId="e58bfbca-cd1c-4393-8739-94581b1060c7" providerId="ADAL" clId="{EF8BFD6B-230D-44D4-9B43-CA35534EBDDD}" dt="2024-04-01T13:34:05.878" v="330" actId="1076"/>
          <ac:spMkLst>
            <pc:docMk/>
            <pc:sldMk cId="0" sldId="269"/>
            <ac:spMk id="862" creationId="{00000000-0000-0000-0000-000000000000}"/>
          </ac:spMkLst>
        </pc:spChg>
        <pc:spChg chg="mod">
          <ac:chgData name="Carike Botha" userId="e58bfbca-cd1c-4393-8739-94581b1060c7" providerId="ADAL" clId="{EF8BFD6B-230D-44D4-9B43-CA35534EBDDD}" dt="2024-04-01T13:34:05.878" v="330" actId="1076"/>
          <ac:spMkLst>
            <pc:docMk/>
            <pc:sldMk cId="0" sldId="269"/>
            <ac:spMk id="863" creationId="{00000000-0000-0000-0000-000000000000}"/>
          </ac:spMkLst>
        </pc:spChg>
        <pc:spChg chg="del mod">
          <ac:chgData name="Carike Botha" userId="e58bfbca-cd1c-4393-8739-94581b1060c7" providerId="ADAL" clId="{EF8BFD6B-230D-44D4-9B43-CA35534EBDDD}" dt="2024-04-01T13:21:16.827" v="239" actId="478"/>
          <ac:spMkLst>
            <pc:docMk/>
            <pc:sldMk cId="0" sldId="269"/>
            <ac:spMk id="864" creationId="{00000000-0000-0000-0000-000000000000}"/>
          </ac:spMkLst>
        </pc:spChg>
        <pc:spChg chg="mod">
          <ac:chgData name="Carike Botha" userId="e58bfbca-cd1c-4393-8739-94581b1060c7" providerId="ADAL" clId="{EF8BFD6B-230D-44D4-9B43-CA35534EBDDD}" dt="2024-04-01T13:34:22.123" v="331" actId="1076"/>
          <ac:spMkLst>
            <pc:docMk/>
            <pc:sldMk cId="0" sldId="269"/>
            <ac:spMk id="865" creationId="{00000000-0000-0000-0000-000000000000}"/>
          </ac:spMkLst>
        </pc:spChg>
        <pc:spChg chg="mod">
          <ac:chgData name="Carike Botha" userId="e58bfbca-cd1c-4393-8739-94581b1060c7" providerId="ADAL" clId="{EF8BFD6B-230D-44D4-9B43-CA35534EBDDD}" dt="2024-04-01T13:34:22.123" v="331" actId="1076"/>
          <ac:spMkLst>
            <pc:docMk/>
            <pc:sldMk cId="0" sldId="269"/>
            <ac:spMk id="866" creationId="{00000000-0000-0000-0000-000000000000}"/>
          </ac:spMkLst>
        </pc:spChg>
        <pc:picChg chg="add mod">
          <ac:chgData name="Carike Botha" userId="e58bfbca-cd1c-4393-8739-94581b1060c7" providerId="ADAL" clId="{EF8BFD6B-230D-44D4-9B43-CA35534EBDDD}" dt="2024-04-01T13:34:40.127" v="336" actId="1076"/>
          <ac:picMkLst>
            <pc:docMk/>
            <pc:sldMk cId="0" sldId="269"/>
            <ac:picMk id="7" creationId="{ACBCC579-3A80-B9EA-9C9B-4D9D37FBE70F}"/>
          </ac:picMkLst>
        </pc:picChg>
      </pc:sldChg>
      <pc:sldChg chg="modSp mod ord modNotes modNotesTx">
        <pc:chgData name="Carike Botha" userId="e58bfbca-cd1c-4393-8739-94581b1060c7" providerId="ADAL" clId="{EF8BFD6B-230D-44D4-9B43-CA35534EBDDD}" dt="2024-04-01T14:21:11.569" v="462"/>
        <pc:sldMkLst>
          <pc:docMk/>
          <pc:sldMk cId="0" sldId="270"/>
        </pc:sldMkLst>
        <pc:spChg chg="mod">
          <ac:chgData name="Carike Botha" userId="e58bfbca-cd1c-4393-8739-94581b1060c7" providerId="ADAL" clId="{EF8BFD6B-230D-44D4-9B43-CA35534EBDDD}" dt="2024-04-01T14:19:32.069" v="452" actId="1076"/>
          <ac:spMkLst>
            <pc:docMk/>
            <pc:sldMk cId="0" sldId="270"/>
            <ac:spMk id="871" creationId="{00000000-0000-0000-0000-000000000000}"/>
          </ac:spMkLst>
        </pc:spChg>
        <pc:spChg chg="mod">
          <ac:chgData name="Carike Botha" userId="e58bfbca-cd1c-4393-8739-94581b1060c7" providerId="ADAL" clId="{EF8BFD6B-230D-44D4-9B43-CA35534EBDDD}" dt="2024-04-01T14:19:32.069" v="452" actId="1076"/>
          <ac:spMkLst>
            <pc:docMk/>
            <pc:sldMk cId="0" sldId="270"/>
            <ac:spMk id="872" creationId="{00000000-0000-0000-0000-000000000000}"/>
          </ac:spMkLst>
        </pc:spChg>
        <pc:spChg chg="mod">
          <ac:chgData name="Carike Botha" userId="e58bfbca-cd1c-4393-8739-94581b1060c7" providerId="ADAL" clId="{EF8BFD6B-230D-44D4-9B43-CA35534EBDDD}" dt="2024-04-01T14:19:32.069" v="452" actId="1076"/>
          <ac:spMkLst>
            <pc:docMk/>
            <pc:sldMk cId="0" sldId="270"/>
            <ac:spMk id="873" creationId="{00000000-0000-0000-0000-000000000000}"/>
          </ac:spMkLst>
        </pc:spChg>
        <pc:spChg chg="mod">
          <ac:chgData name="Carike Botha" userId="e58bfbca-cd1c-4393-8739-94581b1060c7" providerId="ADAL" clId="{EF8BFD6B-230D-44D4-9B43-CA35534EBDDD}" dt="2024-04-01T14:17:10.331" v="437" actId="1076"/>
          <ac:spMkLst>
            <pc:docMk/>
            <pc:sldMk cId="0" sldId="270"/>
            <ac:spMk id="877" creationId="{00000000-0000-0000-0000-000000000000}"/>
          </ac:spMkLst>
        </pc:spChg>
        <pc:spChg chg="mod">
          <ac:chgData name="Carike Botha" userId="e58bfbca-cd1c-4393-8739-94581b1060c7" providerId="ADAL" clId="{EF8BFD6B-230D-44D4-9B43-CA35534EBDDD}" dt="2024-04-01T14:19:04.724" v="449"/>
          <ac:spMkLst>
            <pc:docMk/>
            <pc:sldMk cId="0" sldId="270"/>
            <ac:spMk id="878" creationId="{00000000-0000-0000-0000-000000000000}"/>
          </ac:spMkLst>
        </pc:spChg>
        <pc:spChg chg="mod">
          <ac:chgData name="Carike Botha" userId="e58bfbca-cd1c-4393-8739-94581b1060c7" providerId="ADAL" clId="{EF8BFD6B-230D-44D4-9B43-CA35534EBDDD}" dt="2024-04-01T14:20:57.943" v="461"/>
          <ac:spMkLst>
            <pc:docMk/>
            <pc:sldMk cId="0" sldId="270"/>
            <ac:spMk id="879" creationId="{00000000-0000-0000-0000-000000000000}"/>
          </ac:spMkLst>
        </pc:spChg>
        <pc:spChg chg="mod">
          <ac:chgData name="Carike Botha" userId="e58bfbca-cd1c-4393-8739-94581b1060c7" providerId="ADAL" clId="{EF8BFD6B-230D-44D4-9B43-CA35534EBDDD}" dt="2024-04-01T14:20:12.520" v="456"/>
          <ac:spMkLst>
            <pc:docMk/>
            <pc:sldMk cId="0" sldId="270"/>
            <ac:spMk id="880" creationId="{00000000-0000-0000-0000-000000000000}"/>
          </ac:spMkLst>
        </pc:spChg>
        <pc:spChg chg="mod">
          <ac:chgData name="Carike Botha" userId="e58bfbca-cd1c-4393-8739-94581b1060c7" providerId="ADAL" clId="{EF8BFD6B-230D-44D4-9B43-CA35534EBDDD}" dt="2024-04-01T14:19:13.568" v="450"/>
          <ac:spMkLst>
            <pc:docMk/>
            <pc:sldMk cId="0" sldId="270"/>
            <ac:spMk id="881" creationId="{00000000-0000-0000-0000-000000000000}"/>
          </ac:spMkLst>
        </pc:spChg>
        <pc:spChg chg="mod">
          <ac:chgData name="Carike Botha" userId="e58bfbca-cd1c-4393-8739-94581b1060c7" providerId="ADAL" clId="{EF8BFD6B-230D-44D4-9B43-CA35534EBDDD}" dt="2024-04-01T14:19:54.051" v="454"/>
          <ac:spMkLst>
            <pc:docMk/>
            <pc:sldMk cId="0" sldId="270"/>
            <ac:spMk id="882" creationId="{00000000-0000-0000-0000-000000000000}"/>
          </ac:spMkLst>
        </pc:spChg>
        <pc:spChg chg="mod">
          <ac:chgData name="Carike Botha" userId="e58bfbca-cd1c-4393-8739-94581b1060c7" providerId="ADAL" clId="{EF8BFD6B-230D-44D4-9B43-CA35534EBDDD}" dt="2024-04-01T14:20:21.927" v="457"/>
          <ac:spMkLst>
            <pc:docMk/>
            <pc:sldMk cId="0" sldId="270"/>
            <ac:spMk id="883" creationId="{00000000-0000-0000-0000-000000000000}"/>
          </ac:spMkLst>
        </pc:spChg>
        <pc:spChg chg="mod">
          <ac:chgData name="Carike Botha" userId="e58bfbca-cd1c-4393-8739-94581b1060c7" providerId="ADAL" clId="{EF8BFD6B-230D-44D4-9B43-CA35534EBDDD}" dt="2024-04-01T14:18:53.457" v="448"/>
          <ac:spMkLst>
            <pc:docMk/>
            <pc:sldMk cId="0" sldId="270"/>
            <ac:spMk id="884" creationId="{00000000-0000-0000-0000-000000000000}"/>
          </ac:spMkLst>
        </pc:spChg>
        <pc:spChg chg="mod">
          <ac:chgData name="Carike Botha" userId="e58bfbca-cd1c-4393-8739-94581b1060c7" providerId="ADAL" clId="{EF8BFD6B-230D-44D4-9B43-CA35534EBDDD}" dt="2024-04-01T14:20:30.013" v="458"/>
          <ac:spMkLst>
            <pc:docMk/>
            <pc:sldMk cId="0" sldId="270"/>
            <ac:spMk id="885" creationId="{00000000-0000-0000-0000-000000000000}"/>
          </ac:spMkLst>
        </pc:spChg>
        <pc:spChg chg="mod">
          <ac:chgData name="Carike Botha" userId="e58bfbca-cd1c-4393-8739-94581b1060c7" providerId="ADAL" clId="{EF8BFD6B-230D-44D4-9B43-CA35534EBDDD}" dt="2024-04-01T14:20:48.084" v="460"/>
          <ac:spMkLst>
            <pc:docMk/>
            <pc:sldMk cId="0" sldId="270"/>
            <ac:spMk id="886" creationId="{00000000-0000-0000-0000-000000000000}"/>
          </ac:spMkLst>
        </pc:spChg>
        <pc:spChg chg="mod">
          <ac:chgData name="Carike Botha" userId="e58bfbca-cd1c-4393-8739-94581b1060c7" providerId="ADAL" clId="{EF8BFD6B-230D-44D4-9B43-CA35534EBDDD}" dt="2024-04-01T14:19:42.131" v="453" actId="313"/>
          <ac:spMkLst>
            <pc:docMk/>
            <pc:sldMk cId="0" sldId="270"/>
            <ac:spMk id="887" creationId="{00000000-0000-0000-0000-000000000000}"/>
          </ac:spMkLst>
        </pc:spChg>
        <pc:spChg chg="mod">
          <ac:chgData name="Carike Botha" userId="e58bfbca-cd1c-4393-8739-94581b1060c7" providerId="ADAL" clId="{EF8BFD6B-230D-44D4-9B43-CA35534EBDDD}" dt="2024-04-01T14:20:39.787" v="459"/>
          <ac:spMkLst>
            <pc:docMk/>
            <pc:sldMk cId="0" sldId="270"/>
            <ac:spMk id="888" creationId="{00000000-0000-0000-0000-000000000000}"/>
          </ac:spMkLst>
        </pc:spChg>
        <pc:spChg chg="mod">
          <ac:chgData name="Carike Botha" userId="e58bfbca-cd1c-4393-8739-94581b1060c7" providerId="ADAL" clId="{EF8BFD6B-230D-44D4-9B43-CA35534EBDDD}" dt="2024-04-01T14:20:02.834" v="455"/>
          <ac:spMkLst>
            <pc:docMk/>
            <pc:sldMk cId="0" sldId="270"/>
            <ac:spMk id="889" creationId="{00000000-0000-0000-0000-000000000000}"/>
          </ac:spMkLst>
        </pc:spChg>
      </pc:sldChg>
      <pc:sldChg chg="mod modShow">
        <pc:chgData name="Carike Botha" userId="e58bfbca-cd1c-4393-8739-94581b1060c7" providerId="ADAL" clId="{EF8BFD6B-230D-44D4-9B43-CA35534EBDDD}" dt="2024-04-01T14:28:54.043" v="482" actId="729"/>
        <pc:sldMkLst>
          <pc:docMk/>
          <pc:sldMk cId="0" sldId="271"/>
        </pc:sldMkLst>
      </pc:sldChg>
      <pc:sldChg chg="mod modShow">
        <pc:chgData name="Carike Botha" userId="e58bfbca-cd1c-4393-8739-94581b1060c7" providerId="ADAL" clId="{EF8BFD6B-230D-44D4-9B43-CA35534EBDDD}" dt="2024-04-01T14:28:54.043" v="482" actId="729"/>
        <pc:sldMkLst>
          <pc:docMk/>
          <pc:sldMk cId="0" sldId="272"/>
        </pc:sldMkLst>
      </pc:sldChg>
      <pc:sldChg chg="mod modShow">
        <pc:chgData name="Carike Botha" userId="e58bfbca-cd1c-4393-8739-94581b1060c7" providerId="ADAL" clId="{EF8BFD6B-230D-44D4-9B43-CA35534EBDDD}" dt="2024-04-01T14:28:54.043" v="482" actId="729"/>
        <pc:sldMkLst>
          <pc:docMk/>
          <pc:sldMk cId="0" sldId="273"/>
        </pc:sldMkLst>
      </pc:sldChg>
      <pc:sldChg chg="mod modShow">
        <pc:chgData name="Carike Botha" userId="e58bfbca-cd1c-4393-8739-94581b1060c7" providerId="ADAL" clId="{EF8BFD6B-230D-44D4-9B43-CA35534EBDDD}" dt="2024-04-01T14:28:54.043" v="482" actId="729"/>
        <pc:sldMkLst>
          <pc:docMk/>
          <pc:sldMk cId="0" sldId="274"/>
        </pc:sldMkLst>
      </pc:sldChg>
      <pc:sldChg chg="mod modShow">
        <pc:chgData name="Carike Botha" userId="e58bfbca-cd1c-4393-8739-94581b1060c7" providerId="ADAL" clId="{EF8BFD6B-230D-44D4-9B43-CA35534EBDDD}" dt="2024-04-01T14:28:54.043" v="482" actId="729"/>
        <pc:sldMkLst>
          <pc:docMk/>
          <pc:sldMk cId="0" sldId="275"/>
        </pc:sldMkLst>
      </pc:sldChg>
      <pc:sldChg chg="mod ord modShow modNotes">
        <pc:chgData name="Carike Botha" userId="e58bfbca-cd1c-4393-8739-94581b1060c7" providerId="ADAL" clId="{EF8BFD6B-230D-44D4-9B43-CA35534EBDDD}" dt="2024-04-01T14:32:25.922" v="492" actId="729"/>
        <pc:sldMkLst>
          <pc:docMk/>
          <pc:sldMk cId="0" sldId="276"/>
        </pc:sldMkLst>
      </pc:sldChg>
      <pc:sldChg chg="mod modShow">
        <pc:chgData name="Carike Botha" userId="e58bfbca-cd1c-4393-8739-94581b1060c7" providerId="ADAL" clId="{EF8BFD6B-230D-44D4-9B43-CA35534EBDDD}" dt="2024-04-01T14:28:54.043" v="482" actId="729"/>
        <pc:sldMkLst>
          <pc:docMk/>
          <pc:sldMk cId="0" sldId="277"/>
        </pc:sldMkLst>
      </pc:sldChg>
      <pc:sldChg chg="mod modShow">
        <pc:chgData name="Carike Botha" userId="e58bfbca-cd1c-4393-8739-94581b1060c7" providerId="ADAL" clId="{EF8BFD6B-230D-44D4-9B43-CA35534EBDDD}" dt="2024-04-01T14:28:54.043" v="482" actId="729"/>
        <pc:sldMkLst>
          <pc:docMk/>
          <pc:sldMk cId="0" sldId="278"/>
        </pc:sldMkLst>
      </pc:sldChg>
      <pc:sldChg chg="mod modShow">
        <pc:chgData name="Carike Botha" userId="e58bfbca-cd1c-4393-8739-94581b1060c7" providerId="ADAL" clId="{EF8BFD6B-230D-44D4-9B43-CA35534EBDDD}" dt="2024-04-01T14:28:54.043" v="482" actId="729"/>
        <pc:sldMkLst>
          <pc:docMk/>
          <pc:sldMk cId="0" sldId="279"/>
        </pc:sldMkLst>
      </pc:sldChg>
      <pc:sldChg chg="addSp delSp modSp add mod">
        <pc:chgData name="Carike Botha" userId="e58bfbca-cd1c-4393-8739-94581b1060c7" providerId="ADAL" clId="{EF8BFD6B-230D-44D4-9B43-CA35534EBDDD}" dt="2024-04-01T13:57:29.675" v="397" actId="1076"/>
        <pc:sldMkLst>
          <pc:docMk/>
          <pc:sldMk cId="4262175086" sldId="281"/>
        </pc:sldMkLst>
        <pc:spChg chg="add del mod">
          <ac:chgData name="Carike Botha" userId="e58bfbca-cd1c-4393-8739-94581b1060c7" providerId="ADAL" clId="{EF8BFD6B-230D-44D4-9B43-CA35534EBDDD}" dt="2024-04-01T13:56:26.376" v="387" actId="478"/>
          <ac:spMkLst>
            <pc:docMk/>
            <pc:sldMk cId="4262175086" sldId="281"/>
            <ac:spMk id="3" creationId="{FEFF3C03-545F-05DC-013B-ED90FDB403E2}"/>
          </ac:spMkLst>
        </pc:spChg>
        <pc:spChg chg="mod">
          <ac:chgData name="Carike Botha" userId="e58bfbca-cd1c-4393-8739-94581b1060c7" providerId="ADAL" clId="{EF8BFD6B-230D-44D4-9B43-CA35534EBDDD}" dt="2024-04-01T13:57:07.547" v="395" actId="14100"/>
          <ac:spMkLst>
            <pc:docMk/>
            <pc:sldMk cId="4262175086" sldId="281"/>
            <ac:spMk id="781" creationId="{E61EE5BF-F752-AA68-03C9-502D7736A43C}"/>
          </ac:spMkLst>
        </pc:spChg>
        <pc:spChg chg="mod">
          <ac:chgData name="Carike Botha" userId="e58bfbca-cd1c-4393-8739-94581b1060c7" providerId="ADAL" clId="{EF8BFD6B-230D-44D4-9B43-CA35534EBDDD}" dt="2024-04-01T13:51:33.374" v="371" actId="1076"/>
          <ac:spMkLst>
            <pc:docMk/>
            <pc:sldMk cId="4262175086" sldId="281"/>
            <ac:spMk id="782" creationId="{B1451A2E-EA7C-0FBE-E396-D6CD35367E8F}"/>
          </ac:spMkLst>
        </pc:spChg>
        <pc:spChg chg="mod">
          <ac:chgData name="Carike Botha" userId="e58bfbca-cd1c-4393-8739-94581b1060c7" providerId="ADAL" clId="{EF8BFD6B-230D-44D4-9B43-CA35534EBDDD}" dt="2024-04-01T13:57:12.425" v="396" actId="1076"/>
          <ac:spMkLst>
            <pc:docMk/>
            <pc:sldMk cId="4262175086" sldId="281"/>
            <ac:spMk id="783" creationId="{09F079F5-B6F4-37F9-1FF3-35F08390DFA6}"/>
          </ac:spMkLst>
        </pc:spChg>
        <pc:spChg chg="del mod">
          <ac:chgData name="Carike Botha" userId="e58bfbca-cd1c-4393-8739-94581b1060c7" providerId="ADAL" clId="{EF8BFD6B-230D-44D4-9B43-CA35534EBDDD}" dt="2024-04-01T13:56:24.548" v="386" actId="478"/>
          <ac:spMkLst>
            <pc:docMk/>
            <pc:sldMk cId="4262175086" sldId="281"/>
            <ac:spMk id="784" creationId="{81A14E6F-0A9F-1ACB-1659-C1FB200A5801}"/>
          </ac:spMkLst>
        </pc:spChg>
        <pc:picChg chg="add mod">
          <ac:chgData name="Carike Botha" userId="e58bfbca-cd1c-4393-8739-94581b1060c7" providerId="ADAL" clId="{EF8BFD6B-230D-44D4-9B43-CA35534EBDDD}" dt="2024-04-01T13:57:29.675" v="397" actId="1076"/>
          <ac:picMkLst>
            <pc:docMk/>
            <pc:sldMk cId="4262175086" sldId="281"/>
            <ac:picMk id="5" creationId="{FB8B934D-B5BE-D33A-3F59-0D679870F243}"/>
          </ac:picMkLst>
        </pc:picChg>
      </pc:sldChg>
      <pc:sldChg chg="addSp delSp modSp add mod">
        <pc:chgData name="Carike Botha" userId="e58bfbca-cd1c-4393-8739-94581b1060c7" providerId="ADAL" clId="{EF8BFD6B-230D-44D4-9B43-CA35534EBDDD}" dt="2024-04-01T14:09:01.341" v="413" actId="1076"/>
        <pc:sldMkLst>
          <pc:docMk/>
          <pc:sldMk cId="3289461921" sldId="282"/>
        </pc:sldMkLst>
        <pc:spChg chg="add del mod">
          <ac:chgData name="Carike Botha" userId="e58bfbca-cd1c-4393-8739-94581b1060c7" providerId="ADAL" clId="{EF8BFD6B-230D-44D4-9B43-CA35534EBDDD}" dt="2024-04-01T14:07:46.950" v="399" actId="478"/>
          <ac:spMkLst>
            <pc:docMk/>
            <pc:sldMk cId="3289461921" sldId="282"/>
            <ac:spMk id="3" creationId="{A42E39A1-03CD-C32F-1775-FF9B6E03D832}"/>
          </ac:spMkLst>
        </pc:spChg>
        <pc:spChg chg="add del">
          <ac:chgData name="Carike Botha" userId="e58bfbca-cd1c-4393-8739-94581b1060c7" providerId="ADAL" clId="{EF8BFD6B-230D-44D4-9B43-CA35534EBDDD}" dt="2024-04-01T14:07:51.104" v="401" actId="22"/>
          <ac:spMkLst>
            <pc:docMk/>
            <pc:sldMk cId="3289461921" sldId="282"/>
            <ac:spMk id="5" creationId="{F867974D-41A2-94F2-771D-D15E58D39D53}"/>
          </ac:spMkLst>
        </pc:spChg>
        <pc:spChg chg="add mod">
          <ac:chgData name="Carike Botha" userId="e58bfbca-cd1c-4393-8739-94581b1060c7" providerId="ADAL" clId="{EF8BFD6B-230D-44D4-9B43-CA35534EBDDD}" dt="2024-04-01T14:08:03.979" v="403" actId="1076"/>
          <ac:spMkLst>
            <pc:docMk/>
            <pc:sldMk cId="3289461921" sldId="282"/>
            <ac:spMk id="7" creationId="{7253A629-77EC-B00C-BA19-7DF50F2E791D}"/>
          </ac:spMkLst>
        </pc:spChg>
        <pc:spChg chg="add del">
          <ac:chgData name="Carike Botha" userId="e58bfbca-cd1c-4393-8739-94581b1060c7" providerId="ADAL" clId="{EF8BFD6B-230D-44D4-9B43-CA35534EBDDD}" dt="2024-04-01T14:08:12.199" v="405" actId="478"/>
          <ac:spMkLst>
            <pc:docMk/>
            <pc:sldMk cId="3289461921" sldId="282"/>
            <ac:spMk id="8" creationId="{EA61281C-4EFB-754D-F9F0-3FFF7E34C978}"/>
          </ac:spMkLst>
        </pc:spChg>
        <pc:spChg chg="mod">
          <ac:chgData name="Carike Botha" userId="e58bfbca-cd1c-4393-8739-94581b1060c7" providerId="ADAL" clId="{EF8BFD6B-230D-44D4-9B43-CA35534EBDDD}" dt="2024-04-01T14:08:45.901" v="410" actId="14100"/>
          <ac:spMkLst>
            <pc:docMk/>
            <pc:sldMk cId="3289461921" sldId="282"/>
            <ac:spMk id="781" creationId="{767C9694-39D8-7E5E-9FFB-3AE1034BB676}"/>
          </ac:spMkLst>
        </pc:spChg>
        <pc:spChg chg="mod">
          <ac:chgData name="Carike Botha" userId="e58bfbca-cd1c-4393-8739-94581b1060c7" providerId="ADAL" clId="{EF8BFD6B-230D-44D4-9B43-CA35534EBDDD}" dt="2024-04-01T13:55:31.079" v="380" actId="1076"/>
          <ac:spMkLst>
            <pc:docMk/>
            <pc:sldMk cId="3289461921" sldId="282"/>
            <ac:spMk id="782" creationId="{9E26EDA5-516F-387E-F93D-8E41380DF429}"/>
          </ac:spMkLst>
        </pc:spChg>
        <pc:spChg chg="mod">
          <ac:chgData name="Carike Botha" userId="e58bfbca-cd1c-4393-8739-94581b1060c7" providerId="ADAL" clId="{EF8BFD6B-230D-44D4-9B43-CA35534EBDDD}" dt="2024-04-01T14:08:50.433" v="411" actId="1076"/>
          <ac:spMkLst>
            <pc:docMk/>
            <pc:sldMk cId="3289461921" sldId="282"/>
            <ac:spMk id="783" creationId="{66BF1ABF-5FC9-46E7-4D81-FADA369BB5F4}"/>
          </ac:spMkLst>
        </pc:spChg>
        <pc:spChg chg="del mod">
          <ac:chgData name="Carike Botha" userId="e58bfbca-cd1c-4393-8739-94581b1060c7" providerId="ADAL" clId="{EF8BFD6B-230D-44D4-9B43-CA35534EBDDD}" dt="2024-04-01T14:07:45.261" v="398" actId="478"/>
          <ac:spMkLst>
            <pc:docMk/>
            <pc:sldMk cId="3289461921" sldId="282"/>
            <ac:spMk id="784" creationId="{E8911D83-18C4-E828-1098-66066FD48E93}"/>
          </ac:spMkLst>
        </pc:spChg>
        <pc:picChg chg="add mod">
          <ac:chgData name="Carike Botha" userId="e58bfbca-cd1c-4393-8739-94581b1060c7" providerId="ADAL" clId="{EF8BFD6B-230D-44D4-9B43-CA35534EBDDD}" dt="2024-04-01T14:09:01.341" v="413" actId="1076"/>
          <ac:picMkLst>
            <pc:docMk/>
            <pc:sldMk cId="3289461921" sldId="282"/>
            <ac:picMk id="10" creationId="{600EB610-7D4C-7206-8FEA-9301E174BAA9}"/>
          </ac:picMkLst>
        </pc:picChg>
      </pc:sldChg>
      <pc:sldChg chg="add mod modShow">
        <pc:chgData name="Carike Botha" userId="e58bfbca-cd1c-4393-8739-94581b1060c7" providerId="ADAL" clId="{EF8BFD6B-230D-44D4-9B43-CA35534EBDDD}" dt="2024-04-01T14:28:54.043" v="482" actId="729"/>
        <pc:sldMkLst>
          <pc:docMk/>
          <pc:sldMk cId="2494906759" sldId="28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jpe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68C2052D-530E-41C6-B9B7-602139F94FFE}"/>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767478E5-EA08-4270-909B-76ED494D4F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30DA165A-88A1-38D4-1A76-590D01DDEB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https://www.bcg.com/publications/2023/south-africa-and-artificial-intelligence</a:t>
            </a:r>
            <a:endParaRPr dirty="0"/>
          </a:p>
        </p:txBody>
      </p:sp>
    </p:spTree>
    <p:extLst>
      <p:ext uri="{BB962C8B-B14F-4D97-AF65-F5344CB8AC3E}">
        <p14:creationId xmlns:p14="http://schemas.microsoft.com/office/powerpoint/2010/main" val="75254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020C62EA-C3E1-75BE-3FD9-CC17E4A5D168}"/>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391CE6BF-AB06-A34F-97B7-93683DD6A4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B045218E-EF53-06C3-3676-2BA33A5E80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641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ZA" sz="1100" dirty="0">
                <a:solidFill>
                  <a:schemeClr val="bg2"/>
                </a:solidFill>
              </a:rPr>
              <a:t>https://hbr.org/2023/07/how-generative-ai-can-augment-human-creativity</a:t>
            </a:r>
          </a:p>
          <a:p>
            <a:endParaRPr lang="en-ZA" dirty="0"/>
          </a:p>
        </p:txBody>
      </p:sp>
    </p:spTree>
    <p:extLst>
      <p:ext uri="{BB962C8B-B14F-4D97-AF65-F5344CB8AC3E}">
        <p14:creationId xmlns:p14="http://schemas.microsoft.com/office/powerpoint/2010/main" val="3737353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Source: Conversation with Bing, 2024/04/01</a:t>
            </a:r>
          </a:p>
          <a:p>
            <a:pPr marL="0" lvl="0" indent="0" algn="l" rtl="0">
              <a:spcBef>
                <a:spcPts val="0"/>
              </a:spcBef>
              <a:spcAft>
                <a:spcPts val="0"/>
              </a:spcAft>
              <a:buNone/>
            </a:pPr>
            <a:r>
              <a:rPr lang="en-ZA" dirty="0"/>
              <a:t>(1) Industrial AI provides superpowers in advanced manufacturing | World .... https://www.weforum.org/agenda/2024/01/industrial-ai-superpowers-advanced-manufacturing/.</a:t>
            </a:r>
          </a:p>
          <a:p>
            <a:pPr marL="0" lvl="0" indent="0" algn="l" rtl="0">
              <a:spcBef>
                <a:spcPts val="0"/>
              </a:spcBef>
              <a:spcAft>
                <a:spcPts val="0"/>
              </a:spcAft>
              <a:buNone/>
            </a:pPr>
            <a:r>
              <a:rPr lang="en-ZA" dirty="0"/>
              <a:t>(2) Humans and AI: A Powerful Partnership for Increased Productivity. https://productivitysa.co.za/blog/humans-and-ai-a-powerful-partnership-for-increased-productivity/.</a:t>
            </a:r>
          </a:p>
          <a:p>
            <a:pPr marL="0" lvl="0" indent="0" algn="l" rtl="0">
              <a:spcBef>
                <a:spcPts val="0"/>
              </a:spcBef>
              <a:spcAft>
                <a:spcPts val="0"/>
              </a:spcAft>
              <a:buNone/>
            </a:pPr>
            <a:r>
              <a:rPr lang="en-ZA" dirty="0"/>
              <a:t>(3) 54 Artificial Intelligence Examples to Know for 2024 | Built In. https://builtin.com/artificial-intelligence/examples-ai-in-industry.</a:t>
            </a:r>
          </a:p>
          <a:p>
            <a:pPr marL="0" lvl="0" indent="0" algn="l" rtl="0">
              <a:spcBef>
                <a:spcPts val="0"/>
              </a:spcBef>
              <a:spcAft>
                <a:spcPts val="0"/>
              </a:spcAft>
              <a:buNone/>
            </a:pPr>
            <a:r>
              <a:rPr lang="en-ZA" dirty="0"/>
              <a:t>(4) Best practices for augmenting human intelligence with AI. https://www.ibm.com/blog/best-practices-for-augmenting-human-intelligence-with-ai/.</a:t>
            </a:r>
          </a:p>
          <a:p>
            <a:pPr marL="0" lvl="0" indent="0" algn="l" rtl="0">
              <a:spcBef>
                <a:spcPts val="0"/>
              </a:spcBef>
              <a:spcAft>
                <a:spcPts val="0"/>
              </a:spcAft>
              <a:buNone/>
            </a:pPr>
            <a:r>
              <a:rPr lang="en-ZA" dirty="0"/>
              <a:t>(5) The potential for Artificial Intelligence to augment or enhance human .... https://medium.com/@michealomis99/the-potential-for-artificial-intelligence-to-augment-or-enhance-human-intelligence-and-capabilities-183946edc682.</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fcd4d2601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fcd4d260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fcd4d2601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fcd4d2601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fcd4d260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fcd4d260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Today we will look at some myths and facts about AI in South Africa</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7802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a:extLst>
            <a:ext uri="{FF2B5EF4-FFF2-40B4-BE49-F238E27FC236}">
              <a16:creationId xmlns:a16="http://schemas.microsoft.com/office/drawing/2014/main" id="{D77CD8D9-CA11-BD79-DA8C-D21E8BF9305D}"/>
            </a:ext>
          </a:extLst>
        </p:cNvPr>
        <p:cNvGrpSpPr/>
        <p:nvPr/>
      </p:nvGrpSpPr>
      <p:grpSpPr>
        <a:xfrm>
          <a:off x="0" y="0"/>
          <a:ext cx="0" cy="0"/>
          <a:chOff x="0" y="0"/>
          <a:chExt cx="0" cy="0"/>
        </a:xfrm>
      </p:grpSpPr>
      <p:sp>
        <p:nvSpPr>
          <p:cNvPr id="822" name="Google Shape;822;gfcd4d26018_0_6:notes">
            <a:extLst>
              <a:ext uri="{FF2B5EF4-FFF2-40B4-BE49-F238E27FC236}">
                <a16:creationId xmlns:a16="http://schemas.microsoft.com/office/drawing/2014/main" id="{DBEC56A4-A117-AB98-22BB-A6CDBDE274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fcd4d26018_0_6:notes">
            <a:extLst>
              <a:ext uri="{FF2B5EF4-FFF2-40B4-BE49-F238E27FC236}">
                <a16:creationId xmlns:a16="http://schemas.microsoft.com/office/drawing/2014/main" id="{927A1BCC-9C31-5CA2-A819-61B71B3769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23786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0BE106C6-2183-ED21-9DB1-6103DC861082}"/>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A12A9C44-4245-726C-77EE-ECE0F7A48B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29353955-AE16-ABA7-7F77-C7BBC80090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7682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fcd4d2601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fcd4d2601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a073618e6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a073618e6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a0744a8d9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4512CBC7-26A7-541F-67EE-8510E618AEA8}"/>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05D48FF7-E703-6E7B-0A4E-03FA02D5B6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CE1C54B4-05BD-717C-4C9E-883F33C071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7426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9B42E5AC-2188-6DC9-0FCC-4ABCC161D58A}"/>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FA63A524-59B9-A4FD-3B5B-6738995AD4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CFDB5E37-4C28-7FB2-E0A9-84CCFD0862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https://www.buzzfeed.com/andyneuenschwander/chatgpt-ai-fails-funny</a:t>
            </a:r>
            <a:endParaRPr dirty="0"/>
          </a:p>
        </p:txBody>
      </p:sp>
    </p:spTree>
    <p:extLst>
      <p:ext uri="{BB962C8B-B14F-4D97-AF65-F5344CB8AC3E}">
        <p14:creationId xmlns:p14="http://schemas.microsoft.com/office/powerpoint/2010/main" val="1812162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07A02747-C7F2-5C0A-DC11-6C5924ED3C88}"/>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FA748426-AB63-A94C-4617-E0A9061893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0D31AE3E-AA80-BDFE-506F-DD8BC9A0AD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a:t>https://gizmodo.com/11-times-tech-really-did-take-our-jobs-1850575895/slides/7</a:t>
            </a:r>
            <a:endParaRPr dirty="0"/>
          </a:p>
        </p:txBody>
      </p:sp>
    </p:spTree>
    <p:extLst>
      <p:ext uri="{BB962C8B-B14F-4D97-AF65-F5344CB8AC3E}">
        <p14:creationId xmlns:p14="http://schemas.microsoft.com/office/powerpoint/2010/main" val="565091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a:extLst>
            <a:ext uri="{FF2B5EF4-FFF2-40B4-BE49-F238E27FC236}">
              <a16:creationId xmlns:a16="http://schemas.microsoft.com/office/drawing/2014/main" id="{B625718B-F076-CE25-D691-0E86F765D08C}"/>
            </a:ext>
          </a:extLst>
        </p:cNvPr>
        <p:cNvGrpSpPr/>
        <p:nvPr/>
      </p:nvGrpSpPr>
      <p:grpSpPr>
        <a:xfrm>
          <a:off x="0" y="0"/>
          <a:ext cx="0" cy="0"/>
          <a:chOff x="0" y="0"/>
          <a:chExt cx="0" cy="0"/>
        </a:xfrm>
      </p:grpSpPr>
      <p:sp>
        <p:nvSpPr>
          <p:cNvPr id="778" name="Google Shape;778;ga073618e60_0_63:notes">
            <a:extLst>
              <a:ext uri="{FF2B5EF4-FFF2-40B4-BE49-F238E27FC236}">
                <a16:creationId xmlns:a16="http://schemas.microsoft.com/office/drawing/2014/main" id="{67D37A34-90EF-B51B-121B-3E6C73552F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a073618e60_0_63:notes">
            <a:extLst>
              <a:ext uri="{FF2B5EF4-FFF2-40B4-BE49-F238E27FC236}">
                <a16:creationId xmlns:a16="http://schemas.microsoft.com/office/drawing/2014/main" id="{BF6755E8-A513-09F6-7581-5307BBBAFA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Source: Conversation with Bing, 2024/04/01</a:t>
            </a:r>
          </a:p>
          <a:p>
            <a:pPr marL="0" lvl="0" indent="0" algn="l" rtl="0">
              <a:spcBef>
                <a:spcPts val="0"/>
              </a:spcBef>
              <a:spcAft>
                <a:spcPts val="0"/>
              </a:spcAft>
              <a:buNone/>
            </a:pPr>
            <a:r>
              <a:rPr lang="en-ZA" dirty="0"/>
              <a:t>(1) The jobs in South Africa most at risk of total digital automation – and .... https://businesstech.co.za/news/technology/238193/the-jobs-in-south-africa-most-at-risk-of-total-digital-automation-and-the-skills-you-need-to-learn-to-remain-relevant/.</a:t>
            </a:r>
          </a:p>
          <a:p>
            <a:pPr marL="0" lvl="0" indent="0" algn="l" rtl="0">
              <a:spcBef>
                <a:spcPts val="0"/>
              </a:spcBef>
              <a:spcAft>
                <a:spcPts val="0"/>
              </a:spcAft>
              <a:buNone/>
            </a:pPr>
            <a:r>
              <a:rPr lang="en-ZA" dirty="0"/>
              <a:t>(2) How many South Africans could lose their jobs to robots in the next 7 .... https://businesstech.co.za/news/technology/220583/how-many-south-africans-could-lose-their-jobs-to-robots-in-the-next-7-years-and-which-skills-are-safer/.</a:t>
            </a:r>
          </a:p>
          <a:p>
            <a:pPr marL="0" lvl="0" indent="0" algn="l" rtl="0">
              <a:spcBef>
                <a:spcPts val="0"/>
              </a:spcBef>
              <a:spcAft>
                <a:spcPts val="0"/>
              </a:spcAft>
              <a:buNone/>
            </a:pPr>
            <a:r>
              <a:rPr lang="en-ZA" dirty="0"/>
              <a:t>(3) South Africa’s AI Employment Revolution And Skill Development. https://borgenproject.org/ai-employment/.</a:t>
            </a:r>
          </a:p>
          <a:p>
            <a:pPr marL="0" lvl="0" indent="0" algn="l" rtl="0">
              <a:spcBef>
                <a:spcPts val="0"/>
              </a:spcBef>
              <a:spcAft>
                <a:spcPts val="0"/>
              </a:spcAft>
              <a:buNone/>
            </a:pPr>
            <a:r>
              <a:rPr lang="en-ZA" dirty="0"/>
              <a:t>(4) The South African jobs that will likely be replaced by new tech in the .... https://businesstech.co.za/news/business/338977/the-south-african-jobs-that-will-likely-be-replaced-by-new-tech-in-the-next-10-years/.</a:t>
            </a:r>
          </a:p>
          <a:p>
            <a:pPr marL="0" lvl="0" indent="0" algn="l" rtl="0">
              <a:spcBef>
                <a:spcPts val="0"/>
              </a:spcBef>
              <a:spcAft>
                <a:spcPts val="0"/>
              </a:spcAft>
              <a:buNone/>
            </a:pPr>
            <a:r>
              <a:rPr lang="en-ZA" dirty="0"/>
              <a:t>(5) How Technology is Creating New Jobs for South Africans. https://www.techwithafrica.com/how-technology-is-creating-new-jobs-for-south-africans/.</a:t>
            </a:r>
          </a:p>
          <a:p>
            <a:pPr marL="0" lvl="0" indent="0" algn="l" rtl="0">
              <a:spcBef>
                <a:spcPts val="0"/>
              </a:spcBef>
              <a:spcAft>
                <a:spcPts val="0"/>
              </a:spcAft>
              <a:buNone/>
            </a:pPr>
            <a:r>
              <a:rPr lang="en-ZA" dirty="0"/>
              <a:t>(6) South Africa and Artificial Intelligence | BCG. https://www.bcg.com/publications/2023/south-africa-and-artificial-intelligence.</a:t>
            </a:r>
          </a:p>
          <a:p>
            <a:pPr marL="0" lvl="0" indent="0" algn="l" rtl="0">
              <a:spcBef>
                <a:spcPts val="0"/>
              </a:spcBef>
              <a:spcAft>
                <a:spcPts val="0"/>
              </a:spcAft>
              <a:buNone/>
            </a:pPr>
            <a:r>
              <a:rPr lang="en-ZA" dirty="0"/>
              <a:t>(7) AI will transform jobs-workforce transformation is up to you - PwC. https://www.pwc.co.za/en/press-room/ai-will-transform-jobs-but-workforce-transformation-is-up-to-you.html.</a:t>
            </a:r>
            <a:endParaRPr dirty="0"/>
          </a:p>
        </p:txBody>
      </p:sp>
    </p:spTree>
    <p:extLst>
      <p:ext uri="{BB962C8B-B14F-4D97-AF65-F5344CB8AC3E}">
        <p14:creationId xmlns:p14="http://schemas.microsoft.com/office/powerpoint/2010/main" val="2412919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a073618e6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9"/>
        <p:cNvGrpSpPr/>
        <p:nvPr/>
      </p:nvGrpSpPr>
      <p:grpSpPr>
        <a:xfrm>
          <a:off x="0" y="0"/>
          <a:ext cx="0" cy="0"/>
          <a:chOff x="0" y="0"/>
          <a:chExt cx="0" cy="0"/>
        </a:xfrm>
      </p:grpSpPr>
      <p:grpSp>
        <p:nvGrpSpPr>
          <p:cNvPr id="10" name="Google Shape;10;p2"/>
          <p:cNvGrpSpPr/>
          <p:nvPr/>
        </p:nvGrpSpPr>
        <p:grpSpPr>
          <a:xfrm>
            <a:off x="-54500" y="2918637"/>
            <a:ext cx="12245912" cy="3938882"/>
            <a:chOff x="4435" y="7748593"/>
            <a:chExt cx="12182563" cy="5161009"/>
          </a:xfrm>
        </p:grpSpPr>
        <p:sp>
          <p:nvSpPr>
            <p:cNvPr id="11" name="Google Shape;11;p2"/>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 name="Google Shape;43;p2"/>
          <p:cNvSpPr txBox="1">
            <a:spLocks noGrp="1"/>
          </p:cNvSpPr>
          <p:nvPr>
            <p:ph type="title"/>
          </p:nvPr>
        </p:nvSpPr>
        <p:spPr>
          <a:xfrm>
            <a:off x="415600" y="2574580"/>
            <a:ext cx="11360700" cy="12306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44" name="Google Shape;44;p2"/>
          <p:cNvSpPr txBox="1">
            <a:spLocks noGrp="1"/>
          </p:cNvSpPr>
          <p:nvPr>
            <p:ph type="subTitle" idx="1"/>
          </p:nvPr>
        </p:nvSpPr>
        <p:spPr>
          <a:xfrm>
            <a:off x="432800" y="5715300"/>
            <a:ext cx="11379900" cy="7179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1900"/>
              <a:buNone/>
              <a:defRPr/>
            </a:lvl1pPr>
            <a:lvl2pPr lvl="1" algn="ctr">
              <a:spcBef>
                <a:spcPts val="2100"/>
              </a:spcBef>
              <a:spcAft>
                <a:spcPts val="0"/>
              </a:spcAft>
              <a:buSzPts val="1900"/>
              <a:buNone/>
              <a:defRPr/>
            </a:lvl2pPr>
            <a:lvl3pPr lvl="2" algn="ctr">
              <a:spcBef>
                <a:spcPts val="2100"/>
              </a:spcBef>
              <a:spcAft>
                <a:spcPts val="0"/>
              </a:spcAft>
              <a:buSzPts val="1900"/>
              <a:buNone/>
              <a:defRPr/>
            </a:lvl3pPr>
            <a:lvl4pPr lvl="3" algn="ctr">
              <a:spcBef>
                <a:spcPts val="2100"/>
              </a:spcBef>
              <a:spcAft>
                <a:spcPts val="0"/>
              </a:spcAft>
              <a:buSzPts val="1900"/>
              <a:buNone/>
              <a:defRPr/>
            </a:lvl4pPr>
            <a:lvl5pPr lvl="4" algn="ctr">
              <a:spcBef>
                <a:spcPts val="2100"/>
              </a:spcBef>
              <a:spcAft>
                <a:spcPts val="0"/>
              </a:spcAft>
              <a:buSzPts val="1900"/>
              <a:buNone/>
              <a:defRPr/>
            </a:lvl5pPr>
            <a:lvl6pPr lvl="5" algn="ctr">
              <a:spcBef>
                <a:spcPts val="2100"/>
              </a:spcBef>
              <a:spcAft>
                <a:spcPts val="0"/>
              </a:spcAft>
              <a:buSzPts val="1900"/>
              <a:buNone/>
              <a:defRPr/>
            </a:lvl6pPr>
            <a:lvl7pPr lvl="6" algn="ctr">
              <a:spcBef>
                <a:spcPts val="2100"/>
              </a:spcBef>
              <a:spcAft>
                <a:spcPts val="0"/>
              </a:spcAft>
              <a:buSzPts val="1900"/>
              <a:buNone/>
              <a:defRPr/>
            </a:lvl7pPr>
            <a:lvl8pPr lvl="7" algn="ctr">
              <a:spcBef>
                <a:spcPts val="2100"/>
              </a:spcBef>
              <a:spcAft>
                <a:spcPts val="0"/>
              </a:spcAft>
              <a:buSzPts val="1900"/>
              <a:buNone/>
              <a:defRPr/>
            </a:lvl8pPr>
            <a:lvl9pPr lvl="8" algn="ctr">
              <a:spcBef>
                <a:spcPts val="2100"/>
              </a:spcBef>
              <a:spcAft>
                <a:spcPts val="2100"/>
              </a:spcAft>
              <a:buSzPts val="1900"/>
              <a:buNone/>
              <a:defRPr/>
            </a:lvl9pPr>
          </a:lstStyle>
          <a:p>
            <a:endParaRPr/>
          </a:p>
        </p:txBody>
      </p:sp>
      <p:sp>
        <p:nvSpPr>
          <p:cNvPr id="45" name="Google Shape;45;p2"/>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318"/>
        <p:cNvGrpSpPr/>
        <p:nvPr/>
      </p:nvGrpSpPr>
      <p:grpSpPr>
        <a:xfrm>
          <a:off x="0" y="0"/>
          <a:ext cx="0" cy="0"/>
          <a:chOff x="0" y="0"/>
          <a:chExt cx="0" cy="0"/>
        </a:xfrm>
      </p:grpSpPr>
      <p:grpSp>
        <p:nvGrpSpPr>
          <p:cNvPr id="319" name="Google Shape;319;p11"/>
          <p:cNvGrpSpPr/>
          <p:nvPr/>
        </p:nvGrpSpPr>
        <p:grpSpPr>
          <a:xfrm flipH="1">
            <a:off x="21700" y="2918637"/>
            <a:ext cx="12245912" cy="3938882"/>
            <a:chOff x="4435" y="7748593"/>
            <a:chExt cx="12182563" cy="5161009"/>
          </a:xfrm>
        </p:grpSpPr>
        <p:sp>
          <p:nvSpPr>
            <p:cNvPr id="320" name="Google Shape;320;p1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1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1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1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1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1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1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1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1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1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1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1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2" name="Google Shape;352;p11"/>
          <p:cNvSpPr txBox="1">
            <a:spLocks noGrp="1"/>
          </p:cNvSpPr>
          <p:nvPr>
            <p:ph type="subTitle" idx="1"/>
          </p:nvPr>
        </p:nvSpPr>
        <p:spPr>
          <a:xfrm>
            <a:off x="565634" y="1729975"/>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3" name="Google Shape;353;p11"/>
          <p:cNvSpPr txBox="1">
            <a:spLocks noGrp="1"/>
          </p:cNvSpPr>
          <p:nvPr>
            <p:ph type="subTitle" idx="2"/>
          </p:nvPr>
        </p:nvSpPr>
        <p:spPr>
          <a:xfrm>
            <a:off x="564884" y="3334868"/>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4" name="Google Shape;354;p11"/>
          <p:cNvSpPr txBox="1">
            <a:spLocks noGrp="1"/>
          </p:cNvSpPr>
          <p:nvPr>
            <p:ph type="subTitle" idx="3"/>
          </p:nvPr>
        </p:nvSpPr>
        <p:spPr>
          <a:xfrm>
            <a:off x="564884" y="4939762"/>
            <a:ext cx="10897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355" name="Google Shape;355;p11"/>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56" name="Google Shape;356;p11"/>
          <p:cNvSpPr txBox="1">
            <a:spLocks noGrp="1"/>
          </p:cNvSpPr>
          <p:nvPr>
            <p:ph type="body" idx="4"/>
          </p:nvPr>
        </p:nvSpPr>
        <p:spPr>
          <a:xfrm>
            <a:off x="565625" y="2167925"/>
            <a:ext cx="108975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7" name="Google Shape;357;p11"/>
          <p:cNvSpPr txBox="1">
            <a:spLocks noGrp="1"/>
          </p:cNvSpPr>
          <p:nvPr>
            <p:ph type="body" idx="5"/>
          </p:nvPr>
        </p:nvSpPr>
        <p:spPr>
          <a:xfrm>
            <a:off x="564875" y="3761388"/>
            <a:ext cx="108975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8" name="Google Shape;358;p11"/>
          <p:cNvSpPr txBox="1">
            <a:spLocks noGrp="1"/>
          </p:cNvSpPr>
          <p:nvPr>
            <p:ph type="body" idx="6"/>
          </p:nvPr>
        </p:nvSpPr>
        <p:spPr>
          <a:xfrm>
            <a:off x="564875" y="5353050"/>
            <a:ext cx="108990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359" name="Google Shape;359;p1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360"/>
        <p:cNvGrpSpPr/>
        <p:nvPr/>
      </p:nvGrpSpPr>
      <p:grpSpPr>
        <a:xfrm>
          <a:off x="0" y="0"/>
          <a:ext cx="0" cy="0"/>
          <a:chOff x="0" y="0"/>
          <a:chExt cx="0" cy="0"/>
        </a:xfrm>
      </p:grpSpPr>
      <p:grpSp>
        <p:nvGrpSpPr>
          <p:cNvPr id="361" name="Google Shape;361;p12"/>
          <p:cNvGrpSpPr/>
          <p:nvPr/>
        </p:nvGrpSpPr>
        <p:grpSpPr>
          <a:xfrm>
            <a:off x="-54500" y="2918637"/>
            <a:ext cx="12245912" cy="3938882"/>
            <a:chOff x="4435" y="7748593"/>
            <a:chExt cx="12182563" cy="5161009"/>
          </a:xfrm>
        </p:grpSpPr>
        <p:sp>
          <p:nvSpPr>
            <p:cNvPr id="362" name="Google Shape;362;p12"/>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2"/>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2"/>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2"/>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2"/>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2"/>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2"/>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2"/>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2"/>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2"/>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2"/>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2"/>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2"/>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2"/>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2"/>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2"/>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2"/>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2"/>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2"/>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2"/>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2"/>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2"/>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2"/>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2"/>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2"/>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2"/>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2"/>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2"/>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2"/>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2"/>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2"/>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2"/>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4" name="Google Shape;394;p12"/>
          <p:cNvSpPr txBox="1">
            <a:spLocks noGrp="1"/>
          </p:cNvSpPr>
          <p:nvPr>
            <p:ph type="subTitle" idx="1"/>
          </p:nvPr>
        </p:nvSpPr>
        <p:spPr>
          <a:xfrm>
            <a:off x="118905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5" name="Google Shape;395;p12"/>
          <p:cNvSpPr txBox="1">
            <a:spLocks noGrp="1"/>
          </p:cNvSpPr>
          <p:nvPr>
            <p:ph type="subTitle" idx="2"/>
          </p:nvPr>
        </p:nvSpPr>
        <p:spPr>
          <a:xfrm>
            <a:off x="471330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6" name="Google Shape;396;p12"/>
          <p:cNvSpPr txBox="1">
            <a:spLocks noGrp="1"/>
          </p:cNvSpPr>
          <p:nvPr>
            <p:ph type="subTitle" idx="3"/>
          </p:nvPr>
        </p:nvSpPr>
        <p:spPr>
          <a:xfrm>
            <a:off x="8237552" y="4020675"/>
            <a:ext cx="26586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97" name="Google Shape;397;p12"/>
          <p:cNvSpPr txBox="1">
            <a:spLocks noGrp="1"/>
          </p:cNvSpPr>
          <p:nvPr>
            <p:ph type="title"/>
          </p:nvPr>
        </p:nvSpPr>
        <p:spPr>
          <a:xfrm>
            <a:off x="1189050" y="6695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98" name="Google Shape;398;p12"/>
          <p:cNvSpPr txBox="1">
            <a:spLocks noGrp="1"/>
          </p:cNvSpPr>
          <p:nvPr>
            <p:ph type="body" idx="4"/>
          </p:nvPr>
        </p:nvSpPr>
        <p:spPr>
          <a:xfrm>
            <a:off x="1189050" y="44586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399" name="Google Shape;399;p12"/>
          <p:cNvSpPr txBox="1">
            <a:spLocks noGrp="1"/>
          </p:cNvSpPr>
          <p:nvPr>
            <p:ph type="body" idx="5"/>
          </p:nvPr>
        </p:nvSpPr>
        <p:spPr>
          <a:xfrm>
            <a:off x="4713300" y="44471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400" name="Google Shape;400;p12"/>
          <p:cNvSpPr txBox="1">
            <a:spLocks noGrp="1"/>
          </p:cNvSpPr>
          <p:nvPr>
            <p:ph type="body" idx="6"/>
          </p:nvPr>
        </p:nvSpPr>
        <p:spPr>
          <a:xfrm>
            <a:off x="8237550" y="44339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401" name="Google Shape;401;p12"/>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402"/>
        <p:cNvGrpSpPr/>
        <p:nvPr/>
      </p:nvGrpSpPr>
      <p:grpSpPr>
        <a:xfrm>
          <a:off x="0" y="0"/>
          <a:ext cx="0" cy="0"/>
          <a:chOff x="0" y="0"/>
          <a:chExt cx="0" cy="0"/>
        </a:xfrm>
      </p:grpSpPr>
      <p:grpSp>
        <p:nvGrpSpPr>
          <p:cNvPr id="403" name="Google Shape;403;p13"/>
          <p:cNvGrpSpPr/>
          <p:nvPr/>
        </p:nvGrpSpPr>
        <p:grpSpPr>
          <a:xfrm>
            <a:off x="-54500" y="2918637"/>
            <a:ext cx="12245912" cy="3938882"/>
            <a:chOff x="4435" y="7748593"/>
            <a:chExt cx="12182563" cy="5161009"/>
          </a:xfrm>
        </p:grpSpPr>
        <p:sp>
          <p:nvSpPr>
            <p:cNvPr id="404" name="Google Shape;404;p13"/>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13"/>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13"/>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3"/>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3"/>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3"/>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3"/>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3"/>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3"/>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3"/>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3"/>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3"/>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3"/>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3"/>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3"/>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3"/>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3"/>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3"/>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3"/>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3"/>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3"/>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3"/>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3"/>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3"/>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3"/>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3"/>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3"/>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3"/>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3"/>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3"/>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3"/>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3"/>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6" name="Google Shape;436;p13"/>
          <p:cNvSpPr txBox="1">
            <a:spLocks noGrp="1"/>
          </p:cNvSpPr>
          <p:nvPr>
            <p:ph type="title" hasCustomPrompt="1"/>
          </p:nvPr>
        </p:nvSpPr>
        <p:spPr>
          <a:xfrm>
            <a:off x="715025"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7" name="Google Shape;437;p13"/>
          <p:cNvSpPr txBox="1">
            <a:spLocks noGrp="1"/>
          </p:cNvSpPr>
          <p:nvPr>
            <p:ph type="title" idx="2"/>
          </p:nvPr>
        </p:nvSpPr>
        <p:spPr>
          <a:xfrm>
            <a:off x="715025" y="8981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438" name="Google Shape;438;p13"/>
          <p:cNvSpPr txBox="1">
            <a:spLocks noGrp="1"/>
          </p:cNvSpPr>
          <p:nvPr>
            <p:ph type="title" idx="3" hasCustomPrompt="1"/>
          </p:nvPr>
        </p:nvSpPr>
        <p:spPr>
          <a:xfrm>
            <a:off x="4516336"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9" name="Google Shape;439;p13"/>
          <p:cNvSpPr txBox="1">
            <a:spLocks noGrp="1"/>
          </p:cNvSpPr>
          <p:nvPr>
            <p:ph type="title" idx="4" hasCustomPrompt="1"/>
          </p:nvPr>
        </p:nvSpPr>
        <p:spPr>
          <a:xfrm>
            <a:off x="8481454"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40" name="Google Shape;440;p13"/>
          <p:cNvSpPr txBox="1">
            <a:spLocks noGrp="1"/>
          </p:cNvSpPr>
          <p:nvPr>
            <p:ph type="body" idx="1"/>
          </p:nvPr>
        </p:nvSpPr>
        <p:spPr>
          <a:xfrm>
            <a:off x="8481446" y="36197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441" name="Google Shape;441;p13"/>
          <p:cNvSpPr txBox="1">
            <a:spLocks noGrp="1"/>
          </p:cNvSpPr>
          <p:nvPr>
            <p:ph type="body" idx="5"/>
          </p:nvPr>
        </p:nvSpPr>
        <p:spPr>
          <a:xfrm>
            <a:off x="451634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442" name="Google Shape;442;p13"/>
          <p:cNvSpPr txBox="1">
            <a:spLocks noGrp="1"/>
          </p:cNvSpPr>
          <p:nvPr>
            <p:ph type="body" idx="6"/>
          </p:nvPr>
        </p:nvSpPr>
        <p:spPr>
          <a:xfrm>
            <a:off x="71502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443" name="Google Shape;443;p13"/>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444"/>
        <p:cNvGrpSpPr/>
        <p:nvPr/>
      </p:nvGrpSpPr>
      <p:grpSpPr>
        <a:xfrm>
          <a:off x="0" y="0"/>
          <a:ext cx="0" cy="0"/>
          <a:chOff x="0" y="0"/>
          <a:chExt cx="0" cy="0"/>
        </a:xfrm>
      </p:grpSpPr>
      <p:sp>
        <p:nvSpPr>
          <p:cNvPr id="445" name="Google Shape;445;p14"/>
          <p:cNvSpPr txBox="1">
            <a:spLocks noGrp="1"/>
          </p:cNvSpPr>
          <p:nvPr>
            <p:ph type="subTitle" idx="1"/>
          </p:nvPr>
        </p:nvSpPr>
        <p:spPr>
          <a:xfrm>
            <a:off x="720400" y="216360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6" name="Google Shape;446;p14"/>
          <p:cNvSpPr txBox="1">
            <a:spLocks noGrp="1"/>
          </p:cNvSpPr>
          <p:nvPr>
            <p:ph type="subTitle" idx="2"/>
          </p:nvPr>
        </p:nvSpPr>
        <p:spPr>
          <a:xfrm>
            <a:off x="720400" y="4020325"/>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7" name="Google Shape;447;p14"/>
          <p:cNvSpPr txBox="1">
            <a:spLocks noGrp="1"/>
          </p:cNvSpPr>
          <p:nvPr>
            <p:ph type="subTitle" idx="3"/>
          </p:nvPr>
        </p:nvSpPr>
        <p:spPr>
          <a:xfrm>
            <a:off x="8381787" y="217298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8" name="Google Shape;448;p14"/>
          <p:cNvSpPr txBox="1">
            <a:spLocks noGrp="1"/>
          </p:cNvSpPr>
          <p:nvPr>
            <p:ph type="subTitle" idx="4"/>
          </p:nvPr>
        </p:nvSpPr>
        <p:spPr>
          <a:xfrm>
            <a:off x="4571787" y="218095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49" name="Google Shape;449;p14"/>
          <p:cNvSpPr txBox="1">
            <a:spLocks noGrp="1"/>
          </p:cNvSpPr>
          <p:nvPr>
            <p:ph type="subTitle" idx="5"/>
          </p:nvPr>
        </p:nvSpPr>
        <p:spPr>
          <a:xfrm>
            <a:off x="4571787" y="4020325"/>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50" name="Google Shape;450;p14"/>
          <p:cNvSpPr txBox="1">
            <a:spLocks noGrp="1"/>
          </p:cNvSpPr>
          <p:nvPr>
            <p:ph type="subTitle" idx="6"/>
          </p:nvPr>
        </p:nvSpPr>
        <p:spPr>
          <a:xfrm>
            <a:off x="8381787" y="4001780"/>
            <a:ext cx="32505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451" name="Google Shape;451;p14"/>
          <p:cNvSpPr txBox="1">
            <a:spLocks noGrp="1"/>
          </p:cNvSpPr>
          <p:nvPr>
            <p:ph type="title"/>
          </p:nvPr>
        </p:nvSpPr>
        <p:spPr>
          <a:xfrm>
            <a:off x="720400" y="8981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452" name="Google Shape;452;p14"/>
          <p:cNvSpPr txBox="1">
            <a:spLocks noGrp="1"/>
          </p:cNvSpPr>
          <p:nvPr>
            <p:ph type="body" idx="7"/>
          </p:nvPr>
        </p:nvSpPr>
        <p:spPr>
          <a:xfrm>
            <a:off x="4571787" y="2589800"/>
            <a:ext cx="32505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453" name="Google Shape;453;p14"/>
          <p:cNvSpPr txBox="1">
            <a:spLocks noGrp="1"/>
          </p:cNvSpPr>
          <p:nvPr>
            <p:ph type="body" idx="8"/>
          </p:nvPr>
        </p:nvSpPr>
        <p:spPr>
          <a:xfrm>
            <a:off x="838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4" name="Google Shape;454;p14"/>
          <p:cNvSpPr txBox="1">
            <a:spLocks noGrp="1"/>
          </p:cNvSpPr>
          <p:nvPr>
            <p:ph type="body" idx="9"/>
          </p:nvPr>
        </p:nvSpPr>
        <p:spPr>
          <a:xfrm>
            <a:off x="457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5" name="Google Shape;455;p14"/>
          <p:cNvSpPr txBox="1">
            <a:spLocks noGrp="1"/>
          </p:cNvSpPr>
          <p:nvPr>
            <p:ph type="body" idx="13"/>
          </p:nvPr>
        </p:nvSpPr>
        <p:spPr>
          <a:xfrm>
            <a:off x="720400"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6" name="Google Shape;456;p14"/>
          <p:cNvSpPr txBox="1">
            <a:spLocks noGrp="1"/>
          </p:cNvSpPr>
          <p:nvPr>
            <p:ph type="body" idx="14"/>
          </p:nvPr>
        </p:nvSpPr>
        <p:spPr>
          <a:xfrm>
            <a:off x="8381787"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457" name="Google Shape;457;p14"/>
          <p:cNvSpPr txBox="1">
            <a:spLocks noGrp="1"/>
          </p:cNvSpPr>
          <p:nvPr>
            <p:ph type="body" idx="15"/>
          </p:nvPr>
        </p:nvSpPr>
        <p:spPr>
          <a:xfrm>
            <a:off x="720400"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grpSp>
        <p:nvGrpSpPr>
          <p:cNvPr id="458" name="Google Shape;458;p14"/>
          <p:cNvGrpSpPr/>
          <p:nvPr/>
        </p:nvGrpSpPr>
        <p:grpSpPr>
          <a:xfrm rot="10800000">
            <a:off x="-54500" y="2918637"/>
            <a:ext cx="12245912" cy="3938882"/>
            <a:chOff x="4435" y="7748593"/>
            <a:chExt cx="12182563" cy="5161009"/>
          </a:xfrm>
        </p:grpSpPr>
        <p:sp>
          <p:nvSpPr>
            <p:cNvPr id="459" name="Google Shape;459;p14"/>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4"/>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4"/>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4"/>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4"/>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4"/>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4"/>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4"/>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4"/>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4"/>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4"/>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4"/>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4"/>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4"/>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4"/>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4"/>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4"/>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4"/>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4"/>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4"/>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4"/>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4"/>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4"/>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4"/>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4"/>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4"/>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4"/>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4"/>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4"/>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4"/>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4"/>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4"/>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1" name="Google Shape;491;p14"/>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492"/>
        <p:cNvGrpSpPr/>
        <p:nvPr/>
      </p:nvGrpSpPr>
      <p:grpSpPr>
        <a:xfrm>
          <a:off x="0" y="0"/>
          <a:ext cx="0" cy="0"/>
          <a:chOff x="0" y="0"/>
          <a:chExt cx="0" cy="0"/>
        </a:xfrm>
      </p:grpSpPr>
      <p:grpSp>
        <p:nvGrpSpPr>
          <p:cNvPr id="493" name="Google Shape;493;p15"/>
          <p:cNvGrpSpPr/>
          <p:nvPr/>
        </p:nvGrpSpPr>
        <p:grpSpPr>
          <a:xfrm>
            <a:off x="-54500" y="2918637"/>
            <a:ext cx="12245912" cy="3938882"/>
            <a:chOff x="4435" y="7748593"/>
            <a:chExt cx="12182563" cy="5161009"/>
          </a:xfrm>
        </p:grpSpPr>
        <p:sp>
          <p:nvSpPr>
            <p:cNvPr id="494" name="Google Shape;494;p15"/>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15"/>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5"/>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5"/>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5"/>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5"/>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5"/>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5"/>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15"/>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15"/>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15"/>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5"/>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5"/>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5"/>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5"/>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6" name="Google Shape;526;p15"/>
          <p:cNvSpPr txBox="1">
            <a:spLocks noGrp="1"/>
          </p:cNvSpPr>
          <p:nvPr>
            <p:ph type="subTitle" idx="1"/>
          </p:nvPr>
        </p:nvSpPr>
        <p:spPr>
          <a:xfrm>
            <a:off x="8378500" y="1882375"/>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527" name="Google Shape;527;p15"/>
          <p:cNvSpPr txBox="1">
            <a:spLocks noGrp="1"/>
          </p:cNvSpPr>
          <p:nvPr>
            <p:ph type="subTitle" idx="2"/>
          </p:nvPr>
        </p:nvSpPr>
        <p:spPr>
          <a:xfrm>
            <a:off x="8378500" y="4102757"/>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528" name="Google Shape;528;p1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29" name="Google Shape;529;p15"/>
          <p:cNvSpPr txBox="1">
            <a:spLocks noGrp="1"/>
          </p:cNvSpPr>
          <p:nvPr>
            <p:ph type="body" idx="3"/>
          </p:nvPr>
        </p:nvSpPr>
        <p:spPr>
          <a:xfrm>
            <a:off x="8378500" y="2318375"/>
            <a:ext cx="33978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530" name="Google Shape;530;p15"/>
          <p:cNvSpPr txBox="1">
            <a:spLocks noGrp="1"/>
          </p:cNvSpPr>
          <p:nvPr>
            <p:ph type="body" idx="4"/>
          </p:nvPr>
        </p:nvSpPr>
        <p:spPr>
          <a:xfrm>
            <a:off x="8378500" y="4506700"/>
            <a:ext cx="33978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
        <p:nvSpPr>
          <p:cNvPr id="531" name="Google Shape;531;p1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532"/>
        <p:cNvGrpSpPr/>
        <p:nvPr/>
      </p:nvGrpSpPr>
      <p:grpSpPr>
        <a:xfrm>
          <a:off x="0" y="0"/>
          <a:ext cx="0" cy="0"/>
          <a:chOff x="0" y="0"/>
          <a:chExt cx="0" cy="0"/>
        </a:xfrm>
      </p:grpSpPr>
      <p:grpSp>
        <p:nvGrpSpPr>
          <p:cNvPr id="533" name="Google Shape;533;p16"/>
          <p:cNvGrpSpPr/>
          <p:nvPr/>
        </p:nvGrpSpPr>
        <p:grpSpPr>
          <a:xfrm>
            <a:off x="-54500" y="2918637"/>
            <a:ext cx="12245912" cy="3938882"/>
            <a:chOff x="4435" y="7748593"/>
            <a:chExt cx="12182563" cy="5161009"/>
          </a:xfrm>
        </p:grpSpPr>
        <p:sp>
          <p:nvSpPr>
            <p:cNvPr id="534" name="Google Shape;534;p16"/>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6"/>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6"/>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6"/>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6"/>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6"/>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6"/>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6"/>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6"/>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6"/>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6"/>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6"/>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6"/>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6"/>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6"/>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6"/>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6"/>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6"/>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6"/>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6"/>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6"/>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6"/>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6"/>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66" name="Google Shape;566;p16"/>
          <p:cNvSpPr txBox="1">
            <a:spLocks noGrp="1"/>
          </p:cNvSpPr>
          <p:nvPr>
            <p:ph type="subTitle" idx="1"/>
          </p:nvPr>
        </p:nvSpPr>
        <p:spPr>
          <a:xfrm>
            <a:off x="415600"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7" name="Google Shape;567;p16"/>
          <p:cNvSpPr txBox="1">
            <a:spLocks noGrp="1"/>
          </p:cNvSpPr>
          <p:nvPr>
            <p:ph type="subTitle" idx="2"/>
          </p:nvPr>
        </p:nvSpPr>
        <p:spPr>
          <a:xfrm>
            <a:off x="277537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8" name="Google Shape;568;p16"/>
          <p:cNvSpPr txBox="1">
            <a:spLocks noGrp="1"/>
          </p:cNvSpPr>
          <p:nvPr>
            <p:ph type="subTitle" idx="3"/>
          </p:nvPr>
        </p:nvSpPr>
        <p:spPr>
          <a:xfrm>
            <a:off x="5135153"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69" name="Google Shape;569;p16"/>
          <p:cNvSpPr txBox="1">
            <a:spLocks noGrp="1"/>
          </p:cNvSpPr>
          <p:nvPr>
            <p:ph type="subTitle" idx="4"/>
          </p:nvPr>
        </p:nvSpPr>
        <p:spPr>
          <a:xfrm>
            <a:off x="7494930"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70" name="Google Shape;570;p16"/>
          <p:cNvSpPr txBox="1">
            <a:spLocks noGrp="1"/>
          </p:cNvSpPr>
          <p:nvPr>
            <p:ph type="subTitle" idx="5"/>
          </p:nvPr>
        </p:nvSpPr>
        <p:spPr>
          <a:xfrm>
            <a:off x="985470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571" name="Google Shape;571;p16"/>
          <p:cNvSpPr txBox="1">
            <a:spLocks noGrp="1"/>
          </p:cNvSpPr>
          <p:nvPr>
            <p:ph type="title"/>
          </p:nvPr>
        </p:nvSpPr>
        <p:spPr>
          <a:xfrm>
            <a:off x="415600" y="974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72" name="Google Shape;572;p16"/>
          <p:cNvSpPr txBox="1">
            <a:spLocks noGrp="1"/>
          </p:cNvSpPr>
          <p:nvPr>
            <p:ph type="body" idx="6"/>
          </p:nvPr>
        </p:nvSpPr>
        <p:spPr>
          <a:xfrm>
            <a:off x="415600" y="3238625"/>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573" name="Google Shape;573;p16"/>
          <p:cNvSpPr txBox="1">
            <a:spLocks noGrp="1"/>
          </p:cNvSpPr>
          <p:nvPr>
            <p:ph type="body" idx="7"/>
          </p:nvPr>
        </p:nvSpPr>
        <p:spPr>
          <a:xfrm>
            <a:off x="277537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4" name="Google Shape;574;p16"/>
          <p:cNvSpPr txBox="1">
            <a:spLocks noGrp="1"/>
          </p:cNvSpPr>
          <p:nvPr>
            <p:ph type="body" idx="8"/>
          </p:nvPr>
        </p:nvSpPr>
        <p:spPr>
          <a:xfrm>
            <a:off x="513515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5" name="Google Shape;575;p16"/>
          <p:cNvSpPr txBox="1">
            <a:spLocks noGrp="1"/>
          </p:cNvSpPr>
          <p:nvPr>
            <p:ph type="body" idx="9"/>
          </p:nvPr>
        </p:nvSpPr>
        <p:spPr>
          <a:xfrm>
            <a:off x="749492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6" name="Google Shape;576;p16"/>
          <p:cNvSpPr txBox="1">
            <a:spLocks noGrp="1"/>
          </p:cNvSpPr>
          <p:nvPr>
            <p:ph type="body" idx="13"/>
          </p:nvPr>
        </p:nvSpPr>
        <p:spPr>
          <a:xfrm>
            <a:off x="985470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577" name="Google Shape;577;p16"/>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578"/>
        <p:cNvGrpSpPr/>
        <p:nvPr/>
      </p:nvGrpSpPr>
      <p:grpSpPr>
        <a:xfrm>
          <a:off x="0" y="0"/>
          <a:ext cx="0" cy="0"/>
          <a:chOff x="0" y="0"/>
          <a:chExt cx="0" cy="0"/>
        </a:xfrm>
      </p:grpSpPr>
      <p:sp>
        <p:nvSpPr>
          <p:cNvPr id="579" name="Google Shape;579;p17"/>
          <p:cNvSpPr txBox="1">
            <a:spLocks noGrp="1"/>
          </p:cNvSpPr>
          <p:nvPr>
            <p:ph type="title"/>
          </p:nvPr>
        </p:nvSpPr>
        <p:spPr>
          <a:xfrm>
            <a:off x="644200" y="974375"/>
            <a:ext cx="5581500" cy="7635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80" name="Google Shape;580;p17"/>
          <p:cNvSpPr txBox="1">
            <a:spLocks noGrp="1"/>
          </p:cNvSpPr>
          <p:nvPr>
            <p:ph type="body" idx="1"/>
          </p:nvPr>
        </p:nvSpPr>
        <p:spPr>
          <a:xfrm>
            <a:off x="644050" y="2097700"/>
            <a:ext cx="5581500" cy="35658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a:endParaRPr/>
          </a:p>
        </p:txBody>
      </p:sp>
      <p:grpSp>
        <p:nvGrpSpPr>
          <p:cNvPr id="581" name="Google Shape;581;p17"/>
          <p:cNvGrpSpPr/>
          <p:nvPr/>
        </p:nvGrpSpPr>
        <p:grpSpPr>
          <a:xfrm>
            <a:off x="-54500" y="2918637"/>
            <a:ext cx="12245912" cy="3938882"/>
            <a:chOff x="4435" y="7748593"/>
            <a:chExt cx="12182563" cy="5161009"/>
          </a:xfrm>
        </p:grpSpPr>
        <p:sp>
          <p:nvSpPr>
            <p:cNvPr id="582" name="Google Shape;582;p17"/>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7"/>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7"/>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7"/>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7"/>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7"/>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7"/>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7"/>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17"/>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17"/>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17"/>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17"/>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17"/>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17"/>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17"/>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17"/>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17"/>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4" name="Google Shape;614;p17"/>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615"/>
        <p:cNvGrpSpPr/>
        <p:nvPr/>
      </p:nvGrpSpPr>
      <p:grpSpPr>
        <a:xfrm>
          <a:off x="0" y="0"/>
          <a:ext cx="0" cy="0"/>
          <a:chOff x="0" y="0"/>
          <a:chExt cx="0" cy="0"/>
        </a:xfrm>
      </p:grpSpPr>
      <p:sp>
        <p:nvSpPr>
          <p:cNvPr id="616" name="Google Shape;616;p18"/>
          <p:cNvSpPr txBox="1">
            <a:spLocks noGrp="1"/>
          </p:cNvSpPr>
          <p:nvPr>
            <p:ph type="title"/>
          </p:nvPr>
        </p:nvSpPr>
        <p:spPr>
          <a:xfrm>
            <a:off x="59782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17" name="Google Shape;617;p18"/>
          <p:cNvSpPr txBox="1">
            <a:spLocks noGrp="1"/>
          </p:cNvSpPr>
          <p:nvPr>
            <p:ph type="body" idx="1"/>
          </p:nvPr>
        </p:nvSpPr>
        <p:spPr>
          <a:xfrm>
            <a:off x="5978300" y="2508425"/>
            <a:ext cx="5581500" cy="3106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grpSp>
        <p:nvGrpSpPr>
          <p:cNvPr id="618" name="Google Shape;618;p18"/>
          <p:cNvGrpSpPr/>
          <p:nvPr/>
        </p:nvGrpSpPr>
        <p:grpSpPr>
          <a:xfrm>
            <a:off x="-54500" y="2918637"/>
            <a:ext cx="12245912" cy="3938882"/>
            <a:chOff x="4435" y="7748593"/>
            <a:chExt cx="12182563" cy="5161009"/>
          </a:xfrm>
        </p:grpSpPr>
        <p:sp>
          <p:nvSpPr>
            <p:cNvPr id="619" name="Google Shape;619;p18"/>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8"/>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8"/>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8"/>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8"/>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8"/>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18"/>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18"/>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8"/>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8"/>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8"/>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8"/>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8"/>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8"/>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8"/>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8"/>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8"/>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8"/>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8"/>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8"/>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8"/>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8"/>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8"/>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8"/>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8"/>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8"/>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8"/>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8"/>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8"/>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8"/>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8"/>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8"/>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1" name="Google Shape;651;p1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21 Credits">
  <p:cSld name="CUSTOM_16_1">
    <p:bg>
      <p:bgPr>
        <a:gradFill>
          <a:gsLst>
            <a:gs pos="0">
              <a:schemeClr val="accent1"/>
            </a:gs>
            <a:gs pos="100000">
              <a:schemeClr val="accent2"/>
            </a:gs>
          </a:gsLst>
          <a:lin ang="2698631" scaled="0"/>
        </a:gradFill>
        <a:effectLst/>
      </p:bgPr>
    </p:bg>
    <p:spTree>
      <p:nvGrpSpPr>
        <p:cNvPr id="1" name="Shape 652"/>
        <p:cNvGrpSpPr/>
        <p:nvPr/>
      </p:nvGrpSpPr>
      <p:grpSpPr>
        <a:xfrm>
          <a:off x="0" y="0"/>
          <a:ext cx="0" cy="0"/>
          <a:chOff x="0" y="0"/>
          <a:chExt cx="0" cy="0"/>
        </a:xfrm>
      </p:grpSpPr>
      <p:sp>
        <p:nvSpPr>
          <p:cNvPr id="653" name="Google Shape;653;p19"/>
          <p:cNvSpPr txBox="1">
            <a:spLocks noGrp="1"/>
          </p:cNvSpPr>
          <p:nvPr>
            <p:ph type="title"/>
          </p:nvPr>
        </p:nvSpPr>
        <p:spPr>
          <a:xfrm>
            <a:off x="858975" y="1150325"/>
            <a:ext cx="10356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solidFill>
                  <a:schemeClr val="dk1"/>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54" name="Google Shape;654;p19"/>
          <p:cNvSpPr txBox="1">
            <a:spLocks noGrp="1"/>
          </p:cNvSpPr>
          <p:nvPr>
            <p:ph type="body" idx="1"/>
          </p:nvPr>
        </p:nvSpPr>
        <p:spPr>
          <a:xfrm>
            <a:off x="859161" y="2150975"/>
            <a:ext cx="10356000" cy="31068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chemeClr val="dk1"/>
              </a:buClr>
              <a:buSzPts val="1900"/>
              <a:buChar char="●"/>
              <a:defRPr>
                <a:solidFill>
                  <a:schemeClr val="dk1"/>
                </a:solidFill>
              </a:defRPr>
            </a:lvl1pPr>
            <a:lvl2pPr marL="914400" lvl="1" indent="-349250" rtl="0">
              <a:spcBef>
                <a:spcPts val="2100"/>
              </a:spcBef>
              <a:spcAft>
                <a:spcPts val="0"/>
              </a:spcAft>
              <a:buClr>
                <a:schemeClr val="dk1"/>
              </a:buClr>
              <a:buSzPts val="1900"/>
              <a:buChar char="○"/>
              <a:defRPr>
                <a:solidFill>
                  <a:schemeClr val="dk1"/>
                </a:solidFill>
              </a:defRPr>
            </a:lvl2pPr>
            <a:lvl3pPr marL="1371600" lvl="2" indent="-349250" rtl="0">
              <a:spcBef>
                <a:spcPts val="2100"/>
              </a:spcBef>
              <a:spcAft>
                <a:spcPts val="0"/>
              </a:spcAft>
              <a:buClr>
                <a:schemeClr val="dk1"/>
              </a:buClr>
              <a:buSzPts val="1900"/>
              <a:buChar char="■"/>
              <a:defRPr>
                <a:solidFill>
                  <a:schemeClr val="dk1"/>
                </a:solidFill>
              </a:defRPr>
            </a:lvl3pPr>
            <a:lvl4pPr marL="1828800" lvl="3" indent="-349250" rtl="0">
              <a:spcBef>
                <a:spcPts val="2100"/>
              </a:spcBef>
              <a:spcAft>
                <a:spcPts val="0"/>
              </a:spcAft>
              <a:buClr>
                <a:schemeClr val="dk1"/>
              </a:buClr>
              <a:buSzPts val="1900"/>
              <a:buChar char="●"/>
              <a:defRPr>
                <a:solidFill>
                  <a:schemeClr val="dk1"/>
                </a:solidFill>
              </a:defRPr>
            </a:lvl4pPr>
            <a:lvl5pPr marL="2286000" lvl="4" indent="-349250" rtl="0">
              <a:spcBef>
                <a:spcPts val="2100"/>
              </a:spcBef>
              <a:spcAft>
                <a:spcPts val="0"/>
              </a:spcAft>
              <a:buClr>
                <a:schemeClr val="dk1"/>
              </a:buClr>
              <a:buSzPts val="1900"/>
              <a:buChar char="○"/>
              <a:defRPr>
                <a:solidFill>
                  <a:schemeClr val="dk1"/>
                </a:solidFill>
              </a:defRPr>
            </a:lvl5pPr>
            <a:lvl6pPr marL="2743200" lvl="5" indent="-349250" rtl="0">
              <a:spcBef>
                <a:spcPts val="2100"/>
              </a:spcBef>
              <a:spcAft>
                <a:spcPts val="0"/>
              </a:spcAft>
              <a:buClr>
                <a:schemeClr val="dk1"/>
              </a:buClr>
              <a:buSzPts val="1900"/>
              <a:buChar char="■"/>
              <a:defRPr>
                <a:solidFill>
                  <a:schemeClr val="dk1"/>
                </a:solidFill>
              </a:defRPr>
            </a:lvl6pPr>
            <a:lvl7pPr marL="3200400" lvl="6" indent="-349250" rtl="0">
              <a:spcBef>
                <a:spcPts val="2100"/>
              </a:spcBef>
              <a:spcAft>
                <a:spcPts val="0"/>
              </a:spcAft>
              <a:buClr>
                <a:schemeClr val="dk1"/>
              </a:buClr>
              <a:buSzPts val="1900"/>
              <a:buChar char="●"/>
              <a:defRPr>
                <a:solidFill>
                  <a:schemeClr val="dk1"/>
                </a:solidFill>
              </a:defRPr>
            </a:lvl7pPr>
            <a:lvl8pPr marL="3657600" lvl="7" indent="-349250" rtl="0">
              <a:spcBef>
                <a:spcPts val="2100"/>
              </a:spcBef>
              <a:spcAft>
                <a:spcPts val="0"/>
              </a:spcAft>
              <a:buClr>
                <a:schemeClr val="dk1"/>
              </a:buClr>
              <a:buSzPts val="1900"/>
              <a:buChar char="○"/>
              <a:defRPr>
                <a:solidFill>
                  <a:schemeClr val="dk1"/>
                </a:solidFill>
              </a:defRPr>
            </a:lvl8pPr>
            <a:lvl9pPr marL="4114800" lvl="8" indent="-349250" rtl="0">
              <a:spcBef>
                <a:spcPts val="2100"/>
              </a:spcBef>
              <a:spcAft>
                <a:spcPts val="2100"/>
              </a:spcAft>
              <a:buClr>
                <a:schemeClr val="dk1"/>
              </a:buClr>
              <a:buSzPts val="1900"/>
              <a:buChar char="■"/>
              <a:defRPr>
                <a:solidFill>
                  <a:schemeClr val="dk1"/>
                </a:solidFill>
              </a:defRPr>
            </a:lvl9pPr>
          </a:lstStyle>
          <a:p>
            <a:endParaRPr/>
          </a:p>
        </p:txBody>
      </p:sp>
      <p:grpSp>
        <p:nvGrpSpPr>
          <p:cNvPr id="655" name="Google Shape;655;p19"/>
          <p:cNvGrpSpPr/>
          <p:nvPr/>
        </p:nvGrpSpPr>
        <p:grpSpPr>
          <a:xfrm>
            <a:off x="-130700" y="3234091"/>
            <a:ext cx="12322662" cy="3624061"/>
            <a:chOff x="4435" y="7748593"/>
            <a:chExt cx="12182563" cy="5161009"/>
          </a:xfrm>
        </p:grpSpPr>
        <p:sp>
          <p:nvSpPr>
            <p:cNvPr id="656" name="Google Shape;656;p19"/>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9"/>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9"/>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9"/>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9"/>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9"/>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9"/>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9"/>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9"/>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9"/>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9"/>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9"/>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9"/>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9"/>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9"/>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9"/>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9"/>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9"/>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9"/>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9"/>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9"/>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9"/>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9"/>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9"/>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9"/>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9"/>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9"/>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9"/>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9"/>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9"/>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9"/>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9"/>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8" name="Google Shape;688;p19"/>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689"/>
        <p:cNvGrpSpPr/>
        <p:nvPr/>
      </p:nvGrpSpPr>
      <p:grpSpPr>
        <a:xfrm>
          <a:off x="0" y="0"/>
          <a:ext cx="0" cy="0"/>
          <a:chOff x="0" y="0"/>
          <a:chExt cx="0" cy="0"/>
        </a:xfrm>
      </p:grpSpPr>
      <p:grpSp>
        <p:nvGrpSpPr>
          <p:cNvPr id="690" name="Google Shape;690;p20"/>
          <p:cNvGrpSpPr/>
          <p:nvPr/>
        </p:nvGrpSpPr>
        <p:grpSpPr>
          <a:xfrm flipH="1">
            <a:off x="-54500" y="2918637"/>
            <a:ext cx="12245912" cy="3938882"/>
            <a:chOff x="4435" y="7748593"/>
            <a:chExt cx="12182563" cy="5161009"/>
          </a:xfrm>
        </p:grpSpPr>
        <p:sp>
          <p:nvSpPr>
            <p:cNvPr id="691" name="Google Shape;691;p20"/>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0"/>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0"/>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0"/>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0"/>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20"/>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20"/>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0"/>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0"/>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0"/>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0"/>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0"/>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0"/>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0"/>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0"/>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0"/>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0"/>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0"/>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0"/>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20"/>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0"/>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20"/>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20"/>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0"/>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0"/>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0"/>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0"/>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0"/>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0"/>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0"/>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0"/>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0"/>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3" name="Google Shape;723;p20"/>
          <p:cNvSpPr txBox="1">
            <a:spLocks noGrp="1"/>
          </p:cNvSpPr>
          <p:nvPr>
            <p:ph type="subTitle" idx="1"/>
          </p:nvPr>
        </p:nvSpPr>
        <p:spPr>
          <a:xfrm>
            <a:off x="4918475" y="2716900"/>
            <a:ext cx="5581500" cy="717900"/>
          </a:xfrm>
          <a:prstGeom prst="rect">
            <a:avLst/>
          </a:prstGeom>
        </p:spPr>
        <p:txBody>
          <a:bodyPr spcFirstLastPara="1" wrap="square" lIns="121900" tIns="121900" rIns="121900" bIns="121900" anchor="t" anchorCtr="0">
            <a:noAutofit/>
          </a:bodyPr>
          <a:lstStyle>
            <a:lvl1pPr lvl="0" algn="r" rtl="0">
              <a:spcBef>
                <a:spcPts val="0"/>
              </a:spcBef>
              <a:spcAft>
                <a:spcPts val="0"/>
              </a:spcAft>
              <a:buSzPts val="2100"/>
              <a:buNone/>
              <a:defRPr sz="2100" b="1"/>
            </a:lvl1pPr>
            <a:lvl2pPr lvl="1" algn="r" rtl="0">
              <a:spcBef>
                <a:spcPts val="2100"/>
              </a:spcBef>
              <a:spcAft>
                <a:spcPts val="0"/>
              </a:spcAft>
              <a:buSzPts val="2100"/>
              <a:buNone/>
              <a:defRPr sz="2100" b="1"/>
            </a:lvl2pPr>
            <a:lvl3pPr lvl="2" algn="r" rtl="0">
              <a:spcBef>
                <a:spcPts val="2100"/>
              </a:spcBef>
              <a:spcAft>
                <a:spcPts val="0"/>
              </a:spcAft>
              <a:buSzPts val="2100"/>
              <a:buNone/>
              <a:defRPr sz="2100" b="1"/>
            </a:lvl3pPr>
            <a:lvl4pPr lvl="3" algn="r" rtl="0">
              <a:spcBef>
                <a:spcPts val="2100"/>
              </a:spcBef>
              <a:spcAft>
                <a:spcPts val="0"/>
              </a:spcAft>
              <a:buSzPts val="2100"/>
              <a:buNone/>
              <a:defRPr sz="2100" b="1"/>
            </a:lvl4pPr>
            <a:lvl5pPr lvl="4" algn="r" rtl="0">
              <a:spcBef>
                <a:spcPts val="2100"/>
              </a:spcBef>
              <a:spcAft>
                <a:spcPts val="0"/>
              </a:spcAft>
              <a:buSzPts val="2100"/>
              <a:buNone/>
              <a:defRPr sz="2100" b="1"/>
            </a:lvl5pPr>
            <a:lvl6pPr lvl="5" algn="r" rtl="0">
              <a:spcBef>
                <a:spcPts val="2100"/>
              </a:spcBef>
              <a:spcAft>
                <a:spcPts val="0"/>
              </a:spcAft>
              <a:buSzPts val="2100"/>
              <a:buNone/>
              <a:defRPr sz="2100" b="1"/>
            </a:lvl6pPr>
            <a:lvl7pPr lvl="6" algn="r" rtl="0">
              <a:spcBef>
                <a:spcPts val="2100"/>
              </a:spcBef>
              <a:spcAft>
                <a:spcPts val="0"/>
              </a:spcAft>
              <a:buSzPts val="2100"/>
              <a:buNone/>
              <a:defRPr sz="2100" b="1"/>
            </a:lvl7pPr>
            <a:lvl8pPr lvl="7" algn="r" rtl="0">
              <a:spcBef>
                <a:spcPts val="2100"/>
              </a:spcBef>
              <a:spcAft>
                <a:spcPts val="0"/>
              </a:spcAft>
              <a:buSzPts val="2100"/>
              <a:buNone/>
              <a:defRPr sz="2100" b="1"/>
            </a:lvl8pPr>
            <a:lvl9pPr lvl="8" algn="r" rtl="0">
              <a:spcBef>
                <a:spcPts val="2100"/>
              </a:spcBef>
              <a:spcAft>
                <a:spcPts val="2100"/>
              </a:spcAft>
              <a:buSzPts val="2100"/>
              <a:buNone/>
              <a:defRPr sz="2100" b="1"/>
            </a:lvl9pPr>
          </a:lstStyle>
          <a:p>
            <a:endParaRPr/>
          </a:p>
        </p:txBody>
      </p:sp>
      <p:sp>
        <p:nvSpPr>
          <p:cNvPr id="724" name="Google Shape;724;p20"/>
          <p:cNvSpPr txBox="1">
            <a:spLocks noGrp="1"/>
          </p:cNvSpPr>
          <p:nvPr>
            <p:ph type="title"/>
          </p:nvPr>
        </p:nvSpPr>
        <p:spPr>
          <a:xfrm>
            <a:off x="4918475" y="1784050"/>
            <a:ext cx="5581500" cy="763500"/>
          </a:xfrm>
          <a:prstGeom prst="rect">
            <a:avLst/>
          </a:prstGeom>
        </p:spPr>
        <p:txBody>
          <a:bodyPr spcFirstLastPara="1" wrap="square" lIns="121900" tIns="121900" rIns="121900" bIns="121900" anchor="b" anchorCtr="0">
            <a:noAutofit/>
          </a:bodyPr>
          <a:lstStyle>
            <a:lvl1pPr marL="0" marR="0" lvl="0" indent="0" algn="r" rtl="0">
              <a:lnSpc>
                <a:spcPct val="100000"/>
              </a:lnSpc>
              <a:spcBef>
                <a:spcPts val="0"/>
              </a:spcBef>
              <a:spcAft>
                <a:spcPts val="0"/>
              </a:spcAft>
              <a:buClr>
                <a:schemeClr val="dk1"/>
              </a:buClr>
              <a:buSzPts val="7000"/>
              <a:buFont typeface="Aldrich"/>
              <a:buNone/>
              <a:defRPr sz="7000"/>
            </a:lvl1pPr>
            <a:lvl2pPr lvl="1"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725" name="Google Shape;725;p20"/>
          <p:cNvSpPr txBox="1">
            <a:spLocks noGrp="1"/>
          </p:cNvSpPr>
          <p:nvPr>
            <p:ph type="body" idx="2"/>
          </p:nvPr>
        </p:nvSpPr>
        <p:spPr>
          <a:xfrm>
            <a:off x="4918525" y="3581700"/>
            <a:ext cx="5581500" cy="1341600"/>
          </a:xfrm>
          <a:prstGeom prst="rect">
            <a:avLst/>
          </a:prstGeom>
        </p:spPr>
        <p:txBody>
          <a:bodyPr spcFirstLastPara="1" wrap="square" lIns="121900" tIns="121900" rIns="121900" bIns="121900" anchor="t" anchorCtr="0">
            <a:noAutofit/>
          </a:bodyPr>
          <a:lstStyle>
            <a:lvl1pPr marL="457200" lvl="0" indent="-349250" algn="r">
              <a:lnSpc>
                <a:spcPct val="100000"/>
              </a:lnSpc>
              <a:spcBef>
                <a:spcPts val="0"/>
              </a:spcBef>
              <a:spcAft>
                <a:spcPts val="0"/>
              </a:spcAft>
              <a:buSzPts val="1900"/>
              <a:buChar char="●"/>
              <a:defRPr/>
            </a:lvl1pPr>
            <a:lvl2pPr marL="914400" lvl="1" indent="-349250" algn="r">
              <a:lnSpc>
                <a:spcPct val="100000"/>
              </a:lnSpc>
              <a:spcBef>
                <a:spcPts val="0"/>
              </a:spcBef>
              <a:spcAft>
                <a:spcPts val="0"/>
              </a:spcAft>
              <a:buSzPts val="1900"/>
              <a:buChar char="○"/>
              <a:defRPr/>
            </a:lvl2pPr>
            <a:lvl3pPr marL="1371600" lvl="2" indent="-349250" algn="r">
              <a:lnSpc>
                <a:spcPct val="100000"/>
              </a:lnSpc>
              <a:spcBef>
                <a:spcPts val="0"/>
              </a:spcBef>
              <a:spcAft>
                <a:spcPts val="0"/>
              </a:spcAft>
              <a:buSzPts val="1900"/>
              <a:buChar char="■"/>
              <a:defRPr/>
            </a:lvl3pPr>
            <a:lvl4pPr marL="1828800" lvl="3" indent="-349250" algn="r">
              <a:lnSpc>
                <a:spcPct val="100000"/>
              </a:lnSpc>
              <a:spcBef>
                <a:spcPts val="0"/>
              </a:spcBef>
              <a:spcAft>
                <a:spcPts val="0"/>
              </a:spcAft>
              <a:buSzPts val="1900"/>
              <a:buChar char="●"/>
              <a:defRPr/>
            </a:lvl4pPr>
            <a:lvl5pPr marL="2286000" lvl="4" indent="-349250" algn="r">
              <a:lnSpc>
                <a:spcPct val="100000"/>
              </a:lnSpc>
              <a:spcBef>
                <a:spcPts val="0"/>
              </a:spcBef>
              <a:spcAft>
                <a:spcPts val="0"/>
              </a:spcAft>
              <a:buSzPts val="1900"/>
              <a:buChar char="○"/>
              <a:defRPr/>
            </a:lvl5pPr>
            <a:lvl6pPr marL="2743200" lvl="5" indent="-349250" algn="r">
              <a:lnSpc>
                <a:spcPct val="100000"/>
              </a:lnSpc>
              <a:spcBef>
                <a:spcPts val="0"/>
              </a:spcBef>
              <a:spcAft>
                <a:spcPts val="0"/>
              </a:spcAft>
              <a:buSzPts val="1900"/>
              <a:buChar char="■"/>
              <a:defRPr/>
            </a:lvl6pPr>
            <a:lvl7pPr marL="3200400" lvl="6" indent="-349250" algn="r">
              <a:lnSpc>
                <a:spcPct val="100000"/>
              </a:lnSpc>
              <a:spcBef>
                <a:spcPts val="0"/>
              </a:spcBef>
              <a:spcAft>
                <a:spcPts val="0"/>
              </a:spcAft>
              <a:buSzPts val="1900"/>
              <a:buChar char="●"/>
              <a:defRPr/>
            </a:lvl7pPr>
            <a:lvl8pPr marL="3657600" lvl="7" indent="-349250" algn="r">
              <a:lnSpc>
                <a:spcPct val="100000"/>
              </a:lnSpc>
              <a:spcBef>
                <a:spcPts val="0"/>
              </a:spcBef>
              <a:spcAft>
                <a:spcPts val="0"/>
              </a:spcAft>
              <a:buSzPts val="1900"/>
              <a:buChar char="○"/>
              <a:defRPr/>
            </a:lvl8pPr>
            <a:lvl9pPr marL="4114800" lvl="8" indent="-349250" algn="r">
              <a:lnSpc>
                <a:spcPct val="100000"/>
              </a:lnSpc>
              <a:spcBef>
                <a:spcPts val="0"/>
              </a:spcBef>
              <a:spcAft>
                <a:spcPts val="0"/>
              </a:spcAft>
              <a:buSzPts val="1900"/>
              <a:buChar char="■"/>
              <a:defRPr/>
            </a:lvl9pPr>
          </a:lstStyle>
          <a:p>
            <a:endParaRPr/>
          </a:p>
        </p:txBody>
      </p:sp>
      <p:sp>
        <p:nvSpPr>
          <p:cNvPr id="726" name="Google Shape;726;p20"/>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46"/>
        <p:cNvGrpSpPr/>
        <p:nvPr/>
      </p:nvGrpSpPr>
      <p:grpSpPr>
        <a:xfrm>
          <a:off x="0" y="0"/>
          <a:ext cx="0" cy="0"/>
          <a:chOff x="0" y="0"/>
          <a:chExt cx="0" cy="0"/>
        </a:xfrm>
      </p:grpSpPr>
      <p:sp>
        <p:nvSpPr>
          <p:cNvPr id="47" name="Google Shape;47;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48" name="Google Shape;48;p3"/>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727"/>
        <p:cNvGrpSpPr/>
        <p:nvPr/>
      </p:nvGrpSpPr>
      <p:grpSpPr>
        <a:xfrm>
          <a:off x="0" y="0"/>
          <a:ext cx="0" cy="0"/>
          <a:chOff x="0" y="0"/>
          <a:chExt cx="0" cy="0"/>
        </a:xfrm>
      </p:grpSpPr>
      <p:grpSp>
        <p:nvGrpSpPr>
          <p:cNvPr id="728" name="Google Shape;728;p21"/>
          <p:cNvGrpSpPr/>
          <p:nvPr/>
        </p:nvGrpSpPr>
        <p:grpSpPr>
          <a:xfrm>
            <a:off x="0" y="0"/>
            <a:ext cx="12192000" cy="6858000"/>
            <a:chOff x="0" y="0"/>
            <a:chExt cx="12192000" cy="6858000"/>
          </a:xfrm>
        </p:grpSpPr>
        <p:sp>
          <p:nvSpPr>
            <p:cNvPr id="729" name="Google Shape;729;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731" name="Google Shape;731;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732" name="Google Shape;732;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733" name="Google Shape;733;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734" name="Google Shape;734;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735" name="Google Shape;735;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736" name="Google Shape;736;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737" name="Google Shape;737;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49"/>
        <p:cNvGrpSpPr/>
        <p:nvPr/>
      </p:nvGrpSpPr>
      <p:grpSpPr>
        <a:xfrm>
          <a:off x="0" y="0"/>
          <a:ext cx="0" cy="0"/>
          <a:chOff x="0" y="0"/>
          <a:chExt cx="0" cy="0"/>
        </a:xfrm>
      </p:grpSpPr>
      <p:grpSp>
        <p:nvGrpSpPr>
          <p:cNvPr id="50" name="Google Shape;50;p4"/>
          <p:cNvGrpSpPr/>
          <p:nvPr/>
        </p:nvGrpSpPr>
        <p:grpSpPr>
          <a:xfrm>
            <a:off x="-54500" y="2918637"/>
            <a:ext cx="12245912" cy="3938882"/>
            <a:chOff x="4435" y="7748593"/>
            <a:chExt cx="12182563" cy="5161009"/>
          </a:xfrm>
        </p:grpSpPr>
        <p:sp>
          <p:nvSpPr>
            <p:cNvPr id="51" name="Google Shape;51;p4"/>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4"/>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4"/>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4"/>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4"/>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4"/>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4"/>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4"/>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4"/>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4"/>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4"/>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4"/>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4"/>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4"/>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4"/>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4"/>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4"/>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4"/>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4"/>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4"/>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4"/>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4"/>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4"/>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 name="Google Shape;83;p4"/>
          <p:cNvSpPr txBox="1">
            <a:spLocks noGrp="1"/>
          </p:cNvSpPr>
          <p:nvPr>
            <p:ph type="title"/>
          </p:nvPr>
        </p:nvSpPr>
        <p:spPr>
          <a:xfrm>
            <a:off x="6072725" y="1583975"/>
            <a:ext cx="5322600" cy="13248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7000"/>
              <a:buFont typeface="Aldrich"/>
              <a:buNone/>
              <a:defRPr sz="7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4" name="Google Shape;84;p4"/>
          <p:cNvSpPr txBox="1">
            <a:spLocks noGrp="1"/>
          </p:cNvSpPr>
          <p:nvPr>
            <p:ph type="body" idx="1"/>
          </p:nvPr>
        </p:nvSpPr>
        <p:spPr>
          <a:xfrm>
            <a:off x="6072700" y="2988275"/>
            <a:ext cx="5322600" cy="22359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a:endParaRPr/>
          </a:p>
        </p:txBody>
      </p:sp>
      <p:sp>
        <p:nvSpPr>
          <p:cNvPr id="85" name="Google Shape;85;p4"/>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6"/>
        <p:cNvGrpSpPr/>
        <p:nvPr/>
      </p:nvGrpSpPr>
      <p:grpSpPr>
        <a:xfrm>
          <a:off x="0" y="0"/>
          <a:ext cx="0" cy="0"/>
          <a:chOff x="0" y="0"/>
          <a:chExt cx="0" cy="0"/>
        </a:xfrm>
      </p:grpSpPr>
      <p:grpSp>
        <p:nvGrpSpPr>
          <p:cNvPr id="87" name="Google Shape;87;p5"/>
          <p:cNvGrpSpPr/>
          <p:nvPr/>
        </p:nvGrpSpPr>
        <p:grpSpPr>
          <a:xfrm flipH="1">
            <a:off x="-54500" y="2918637"/>
            <a:ext cx="12245912" cy="3938882"/>
            <a:chOff x="4435" y="7748593"/>
            <a:chExt cx="12182563" cy="5161009"/>
          </a:xfrm>
        </p:grpSpPr>
        <p:sp>
          <p:nvSpPr>
            <p:cNvPr id="88" name="Google Shape;88;p5"/>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5"/>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5"/>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5"/>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5"/>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5"/>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5"/>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5"/>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5"/>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5"/>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5"/>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5"/>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5"/>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5"/>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0" name="Google Shape;120;p5"/>
          <p:cNvSpPr txBox="1">
            <a:spLocks noGrp="1"/>
          </p:cNvSpPr>
          <p:nvPr>
            <p:ph type="title"/>
          </p:nvPr>
        </p:nvSpPr>
        <p:spPr>
          <a:xfrm>
            <a:off x="720400" y="669575"/>
            <a:ext cx="11055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21" name="Google Shape;121;p5"/>
          <p:cNvSpPr txBox="1">
            <a:spLocks noGrp="1"/>
          </p:cNvSpPr>
          <p:nvPr>
            <p:ph type="body" idx="1"/>
          </p:nvPr>
        </p:nvSpPr>
        <p:spPr>
          <a:xfrm>
            <a:off x="720400" y="2841595"/>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2" name="Google Shape;122;p5"/>
          <p:cNvSpPr txBox="1">
            <a:spLocks noGrp="1"/>
          </p:cNvSpPr>
          <p:nvPr>
            <p:ph type="body" idx="2"/>
          </p:nvPr>
        </p:nvSpPr>
        <p:spPr>
          <a:xfrm>
            <a:off x="4678325" y="2841595"/>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3" name="Google Shape;123;p5"/>
          <p:cNvSpPr txBox="1">
            <a:spLocks noGrp="1"/>
          </p:cNvSpPr>
          <p:nvPr>
            <p:ph type="body" idx="3"/>
          </p:nvPr>
        </p:nvSpPr>
        <p:spPr>
          <a:xfrm>
            <a:off x="720400" y="4882654"/>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4" name="Google Shape;124;p5"/>
          <p:cNvSpPr txBox="1">
            <a:spLocks noGrp="1"/>
          </p:cNvSpPr>
          <p:nvPr>
            <p:ph type="body" idx="4"/>
          </p:nvPr>
        </p:nvSpPr>
        <p:spPr>
          <a:xfrm>
            <a:off x="4678325" y="4882654"/>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25" name="Google Shape;125;p5"/>
          <p:cNvSpPr txBox="1">
            <a:spLocks noGrp="1"/>
          </p:cNvSpPr>
          <p:nvPr>
            <p:ph type="title" idx="5"/>
          </p:nvPr>
        </p:nvSpPr>
        <p:spPr>
          <a:xfrm>
            <a:off x="720400" y="2145825"/>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6"/>
          </p:nvPr>
        </p:nvSpPr>
        <p:spPr>
          <a:xfrm>
            <a:off x="4678325" y="2145825"/>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title" idx="7"/>
          </p:nvPr>
        </p:nvSpPr>
        <p:spPr>
          <a:xfrm>
            <a:off x="720400" y="4186884"/>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8" name="Google Shape;128;p5"/>
          <p:cNvSpPr txBox="1">
            <a:spLocks noGrp="1"/>
          </p:cNvSpPr>
          <p:nvPr>
            <p:ph type="title" idx="8"/>
          </p:nvPr>
        </p:nvSpPr>
        <p:spPr>
          <a:xfrm>
            <a:off x="4678325" y="4186884"/>
            <a:ext cx="3294600" cy="695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3500"/>
              <a:buFont typeface="Aldrich"/>
              <a:buNone/>
              <a:defRPr sz="3500"/>
            </a:lvl1pPr>
            <a:lvl2pPr lvl="1"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29" name="Google Shape;129;p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0"/>
        <p:cNvGrpSpPr/>
        <p:nvPr/>
      </p:nvGrpSpPr>
      <p:grpSpPr>
        <a:xfrm>
          <a:off x="0" y="0"/>
          <a:ext cx="0" cy="0"/>
          <a:chOff x="0" y="0"/>
          <a:chExt cx="0" cy="0"/>
        </a:xfrm>
      </p:grpSpPr>
      <p:sp>
        <p:nvSpPr>
          <p:cNvPr id="131" name="Google Shape;131;p6"/>
          <p:cNvSpPr txBox="1">
            <a:spLocks noGrp="1"/>
          </p:cNvSpPr>
          <p:nvPr>
            <p:ph type="body" idx="1"/>
          </p:nvPr>
        </p:nvSpPr>
        <p:spPr>
          <a:xfrm>
            <a:off x="4386975" y="2965625"/>
            <a:ext cx="7389300" cy="2075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32" name="Google Shape;132;p6"/>
          <p:cNvSpPr txBox="1">
            <a:spLocks noGrp="1"/>
          </p:cNvSpPr>
          <p:nvPr>
            <p:ph type="title"/>
          </p:nvPr>
        </p:nvSpPr>
        <p:spPr>
          <a:xfrm>
            <a:off x="4386975" y="2041175"/>
            <a:ext cx="7389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grpSp>
        <p:nvGrpSpPr>
          <p:cNvPr id="133" name="Google Shape;133;p6"/>
          <p:cNvGrpSpPr/>
          <p:nvPr/>
        </p:nvGrpSpPr>
        <p:grpSpPr>
          <a:xfrm>
            <a:off x="-54500" y="2918637"/>
            <a:ext cx="12245912" cy="3938882"/>
            <a:chOff x="4435" y="7748593"/>
            <a:chExt cx="12182563" cy="5161009"/>
          </a:xfrm>
        </p:grpSpPr>
        <p:sp>
          <p:nvSpPr>
            <p:cNvPr id="134" name="Google Shape;134;p6"/>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6"/>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6"/>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6"/>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6"/>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6"/>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6"/>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6"/>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6"/>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6"/>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6"/>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6"/>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6"/>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6"/>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6"/>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6"/>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6"/>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6"/>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6"/>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6"/>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6"/>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6"/>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6"/>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6"/>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6"/>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6" name="Google Shape;166;p6"/>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67"/>
        <p:cNvGrpSpPr/>
        <p:nvPr/>
      </p:nvGrpSpPr>
      <p:grpSpPr>
        <a:xfrm>
          <a:off x="0" y="0"/>
          <a:ext cx="0" cy="0"/>
          <a:chOff x="0" y="0"/>
          <a:chExt cx="0" cy="0"/>
        </a:xfrm>
      </p:grpSpPr>
      <p:grpSp>
        <p:nvGrpSpPr>
          <p:cNvPr id="168" name="Google Shape;168;p7"/>
          <p:cNvGrpSpPr/>
          <p:nvPr/>
        </p:nvGrpSpPr>
        <p:grpSpPr>
          <a:xfrm>
            <a:off x="-54500" y="2918637"/>
            <a:ext cx="12245912" cy="3938882"/>
            <a:chOff x="4435" y="7748593"/>
            <a:chExt cx="12182563" cy="5161009"/>
          </a:xfrm>
        </p:grpSpPr>
        <p:sp>
          <p:nvSpPr>
            <p:cNvPr id="169" name="Google Shape;169;p7"/>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7"/>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7"/>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7"/>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7"/>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7"/>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7"/>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7"/>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7"/>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7"/>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7"/>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7"/>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7"/>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7"/>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7"/>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7"/>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7"/>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7"/>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 name="Google Shape;201;p7"/>
          <p:cNvSpPr txBox="1">
            <a:spLocks noGrp="1"/>
          </p:cNvSpPr>
          <p:nvPr>
            <p:ph type="subTitle" idx="1"/>
          </p:nvPr>
        </p:nvSpPr>
        <p:spPr>
          <a:xfrm>
            <a:off x="873360" y="1813775"/>
            <a:ext cx="49611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02" name="Google Shape;202;p7"/>
          <p:cNvSpPr txBox="1">
            <a:spLocks noGrp="1"/>
          </p:cNvSpPr>
          <p:nvPr>
            <p:ph type="subTitle" idx="2"/>
          </p:nvPr>
        </p:nvSpPr>
        <p:spPr>
          <a:xfrm>
            <a:off x="6464155" y="1813775"/>
            <a:ext cx="49608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03" name="Google Shape;203;p7"/>
          <p:cNvSpPr txBox="1">
            <a:spLocks noGrp="1"/>
          </p:cNvSpPr>
          <p:nvPr>
            <p:ph type="title"/>
          </p:nvPr>
        </p:nvSpPr>
        <p:spPr>
          <a:xfrm>
            <a:off x="873350" y="836300"/>
            <a:ext cx="1055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04" name="Google Shape;204;p7"/>
          <p:cNvSpPr txBox="1">
            <a:spLocks noGrp="1"/>
          </p:cNvSpPr>
          <p:nvPr>
            <p:ph type="body" idx="3"/>
          </p:nvPr>
        </p:nvSpPr>
        <p:spPr>
          <a:xfrm>
            <a:off x="873350" y="2750800"/>
            <a:ext cx="49608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05" name="Google Shape;205;p7"/>
          <p:cNvSpPr txBox="1">
            <a:spLocks noGrp="1"/>
          </p:cNvSpPr>
          <p:nvPr>
            <p:ph type="body" idx="4"/>
          </p:nvPr>
        </p:nvSpPr>
        <p:spPr>
          <a:xfrm>
            <a:off x="6464146" y="2739050"/>
            <a:ext cx="49611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06" name="Google Shape;206;p7"/>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207"/>
        <p:cNvGrpSpPr/>
        <p:nvPr/>
      </p:nvGrpSpPr>
      <p:grpSpPr>
        <a:xfrm>
          <a:off x="0" y="0"/>
          <a:ext cx="0" cy="0"/>
          <a:chOff x="0" y="0"/>
          <a:chExt cx="0" cy="0"/>
        </a:xfrm>
      </p:grpSpPr>
      <p:grpSp>
        <p:nvGrpSpPr>
          <p:cNvPr id="208" name="Google Shape;208;p8"/>
          <p:cNvGrpSpPr/>
          <p:nvPr/>
        </p:nvGrpSpPr>
        <p:grpSpPr>
          <a:xfrm flipH="1">
            <a:off x="-54500" y="2918637"/>
            <a:ext cx="12245912" cy="3938882"/>
            <a:chOff x="4435" y="7748593"/>
            <a:chExt cx="12182563" cy="5161009"/>
          </a:xfrm>
        </p:grpSpPr>
        <p:sp>
          <p:nvSpPr>
            <p:cNvPr id="209" name="Google Shape;209;p8"/>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8"/>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8"/>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8"/>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8"/>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8"/>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8"/>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8"/>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8"/>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8"/>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8"/>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8"/>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8"/>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8"/>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8"/>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8"/>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8"/>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8"/>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8"/>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8"/>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8"/>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8"/>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8"/>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8"/>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8"/>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8"/>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8"/>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8"/>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8"/>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8"/>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8"/>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8"/>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1" name="Google Shape;241;p8"/>
          <p:cNvSpPr txBox="1">
            <a:spLocks noGrp="1"/>
          </p:cNvSpPr>
          <p:nvPr>
            <p:ph type="subTitle" idx="1"/>
          </p:nvPr>
        </p:nvSpPr>
        <p:spPr>
          <a:xfrm>
            <a:off x="2474965" y="2530200"/>
            <a:ext cx="72915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42" name="Google Shape;242;p8"/>
          <p:cNvSpPr txBox="1">
            <a:spLocks noGrp="1"/>
          </p:cNvSpPr>
          <p:nvPr>
            <p:ph type="title"/>
          </p:nvPr>
        </p:nvSpPr>
        <p:spPr>
          <a:xfrm>
            <a:off x="2425525" y="1099400"/>
            <a:ext cx="729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43" name="Google Shape;243;p8"/>
          <p:cNvSpPr txBox="1">
            <a:spLocks noGrp="1"/>
          </p:cNvSpPr>
          <p:nvPr>
            <p:ph type="body" idx="2"/>
          </p:nvPr>
        </p:nvSpPr>
        <p:spPr>
          <a:xfrm>
            <a:off x="2474975" y="3190375"/>
            <a:ext cx="7291500" cy="26466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44" name="Google Shape;244;p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245"/>
        <p:cNvGrpSpPr/>
        <p:nvPr/>
      </p:nvGrpSpPr>
      <p:grpSpPr>
        <a:xfrm>
          <a:off x="0" y="0"/>
          <a:ext cx="0" cy="0"/>
          <a:chOff x="0" y="0"/>
          <a:chExt cx="0" cy="0"/>
        </a:xfrm>
      </p:grpSpPr>
      <p:grpSp>
        <p:nvGrpSpPr>
          <p:cNvPr id="246" name="Google Shape;246;p9"/>
          <p:cNvGrpSpPr/>
          <p:nvPr/>
        </p:nvGrpSpPr>
        <p:grpSpPr>
          <a:xfrm>
            <a:off x="-54500" y="2918637"/>
            <a:ext cx="12245912" cy="3938882"/>
            <a:chOff x="4435" y="7748593"/>
            <a:chExt cx="12182563" cy="5161009"/>
          </a:xfrm>
        </p:grpSpPr>
        <p:sp>
          <p:nvSpPr>
            <p:cNvPr id="247" name="Google Shape;247;p9"/>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9"/>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9"/>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9"/>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9"/>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9"/>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9"/>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9"/>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9"/>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9"/>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9"/>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9"/>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9"/>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9"/>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9"/>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9"/>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9"/>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9"/>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9"/>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9"/>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9"/>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9"/>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9"/>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9"/>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9"/>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9"/>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9"/>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9"/>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9"/>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9"/>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9"/>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9"/>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9" name="Google Shape;279;p9"/>
          <p:cNvSpPr txBox="1">
            <a:spLocks noGrp="1"/>
          </p:cNvSpPr>
          <p:nvPr>
            <p:ph type="title"/>
          </p:nvPr>
        </p:nvSpPr>
        <p:spPr>
          <a:xfrm>
            <a:off x="558100" y="1873525"/>
            <a:ext cx="110955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280" name="Google Shape;280;p9"/>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a:endParaRPr/>
          </a:p>
        </p:txBody>
      </p:sp>
      <p:sp>
        <p:nvSpPr>
          <p:cNvPr id="281" name="Google Shape;281;p9"/>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282"/>
        <p:cNvGrpSpPr/>
        <p:nvPr/>
      </p:nvGrpSpPr>
      <p:grpSpPr>
        <a:xfrm>
          <a:off x="0" y="0"/>
          <a:ext cx="0" cy="0"/>
          <a:chOff x="0" y="0"/>
          <a:chExt cx="0" cy="0"/>
        </a:xfrm>
      </p:grpSpPr>
      <p:grpSp>
        <p:nvGrpSpPr>
          <p:cNvPr id="283" name="Google Shape;283;p10"/>
          <p:cNvGrpSpPr/>
          <p:nvPr/>
        </p:nvGrpSpPr>
        <p:grpSpPr>
          <a:xfrm>
            <a:off x="-54500" y="2918637"/>
            <a:ext cx="12245912" cy="3938882"/>
            <a:chOff x="4435" y="7748593"/>
            <a:chExt cx="12182563" cy="5161009"/>
          </a:xfrm>
        </p:grpSpPr>
        <p:sp>
          <p:nvSpPr>
            <p:cNvPr id="284" name="Google Shape;284;p10"/>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0"/>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0"/>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0"/>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0"/>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0"/>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0"/>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0"/>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0"/>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0"/>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0"/>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0"/>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0"/>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0"/>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0"/>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0"/>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0"/>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10"/>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0"/>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0"/>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0"/>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0"/>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0"/>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0"/>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0"/>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0"/>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0"/>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0"/>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0"/>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0"/>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0"/>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0"/>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6" name="Google Shape;316;p10"/>
          <p:cNvSpPr txBox="1">
            <a:spLocks noGrp="1"/>
          </p:cNvSpPr>
          <p:nvPr>
            <p:ph type="title"/>
          </p:nvPr>
        </p:nvSpPr>
        <p:spPr>
          <a:xfrm>
            <a:off x="548200" y="1992075"/>
            <a:ext cx="11095500" cy="3160800"/>
          </a:xfrm>
          <a:prstGeom prst="rect">
            <a:avLst/>
          </a:prstGeom>
        </p:spPr>
        <p:txBody>
          <a:bodyPr spcFirstLastPara="1" wrap="square" lIns="121900" tIns="121900" rIns="121900" bIns="121900"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
        <p:nvSpPr>
          <p:cNvPr id="317" name="Google Shape;317;p10"/>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50000">
              <a:srgbClr val="292929"/>
            </a:gs>
            <a:gs pos="100000">
              <a:srgbClr val="010101"/>
            </a:gs>
          </a:gsLst>
          <a:lin ang="135000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1pPr>
            <a:lvl2pPr lvl="1">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2pPr>
            <a:lvl3pPr lvl="2">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3pPr>
            <a:lvl4pPr lvl="3">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4pPr>
            <a:lvl5pPr lvl="4">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5pPr>
            <a:lvl6pPr lvl="5">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6pPr>
            <a:lvl7pPr lvl="6">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7pPr>
            <a:lvl8pPr lvl="7">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8pPr>
            <a:lvl9pPr lvl="8">
              <a:spcBef>
                <a:spcPts val="0"/>
              </a:spcBef>
              <a:spcAft>
                <a:spcPts val="0"/>
              </a:spcAft>
              <a:buClr>
                <a:schemeClr val="lt1"/>
              </a:buClr>
              <a:buSzPts val="4500"/>
              <a:buFont typeface="DM Sans"/>
              <a:buNone/>
              <a:defRPr sz="4500" b="1">
                <a:solidFill>
                  <a:schemeClr val="lt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Font typeface="DM Sans"/>
              <a:buChar char="●"/>
              <a:defRPr sz="1900">
                <a:solidFill>
                  <a:schemeClr val="dk2"/>
                </a:solidFill>
                <a:latin typeface="DM Sans"/>
                <a:ea typeface="DM Sans"/>
                <a:cs typeface="DM Sans"/>
                <a:sym typeface="DM Sans"/>
              </a:defRPr>
            </a:lvl1pPr>
            <a:lvl2pPr marL="914400" lvl="1"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2pPr>
            <a:lvl3pPr marL="1371600" lvl="2"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3pPr>
            <a:lvl4pPr marL="1828800" lvl="3"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4pPr>
            <a:lvl5pPr marL="2286000" lvl="4"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5pPr>
            <a:lvl6pPr marL="2743200" lvl="5"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6pPr>
            <a:lvl7pPr marL="3200400" lvl="6"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7pPr>
            <a:lvl8pPr marL="3657600" lvl="7" indent="-34925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8pPr>
            <a:lvl9pPr marL="4114800" lvl="8" indent="-349250">
              <a:lnSpc>
                <a:spcPct val="115000"/>
              </a:lnSpc>
              <a:spcBef>
                <a:spcPts val="2100"/>
              </a:spcBef>
              <a:spcAft>
                <a:spcPts val="2100"/>
              </a:spcAft>
              <a:buClr>
                <a:schemeClr val="dk2"/>
              </a:buClr>
              <a:buSzPts val="1900"/>
              <a:buFont typeface="DM Sans"/>
              <a:buChar char="■"/>
              <a:defRPr sz="1900">
                <a:solidFill>
                  <a:schemeClr val="dk2"/>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11.xml"/><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33.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6.gif"/></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9.jpeg"/><Relationship Id="rId4" Type="http://schemas.openxmlformats.org/officeDocument/2006/relationships/image" Target="../media/image18.jpe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hyperlink" Target="https://www.statista.com/outlook/tmo/artificial-intelligence/south-africa"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iol.co.za/business/jobs/ai-job-market-is-rising-in-sa-heres-a-look-at-the-most-in-demand-ai-jobs-cf787a32-60ff-4953-85f2-6eb6850927ed"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22"/>
          <p:cNvSpPr/>
          <p:nvPr/>
        </p:nvSpPr>
        <p:spPr>
          <a:xfrm>
            <a:off x="3308336" y="3233936"/>
            <a:ext cx="5929289"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2"/>
          <p:cNvSpPr txBox="1">
            <a:spLocks noGrp="1"/>
          </p:cNvSpPr>
          <p:nvPr>
            <p:ph type="subTitle" idx="1"/>
          </p:nvPr>
        </p:nvSpPr>
        <p:spPr>
          <a:xfrm>
            <a:off x="3435661" y="3326111"/>
            <a:ext cx="5506501" cy="4419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ZA" dirty="0">
                <a:solidFill>
                  <a:schemeClr val="tx1"/>
                </a:solidFill>
              </a:rPr>
              <a:t>Navigating the Future of Work with Confidence</a:t>
            </a:r>
            <a:endParaRPr dirty="0">
              <a:solidFill>
                <a:schemeClr val="tx1"/>
              </a:solidFill>
            </a:endParaRPr>
          </a:p>
        </p:txBody>
      </p:sp>
      <p:sp>
        <p:nvSpPr>
          <p:cNvPr id="744" name="Google Shape;744;p22"/>
          <p:cNvSpPr/>
          <p:nvPr/>
        </p:nvSpPr>
        <p:spPr>
          <a:xfrm>
            <a:off x="2674679" y="1303912"/>
            <a:ext cx="7196602" cy="1317408"/>
          </a:xfrm>
          <a:prstGeom prst="rect">
            <a:avLst/>
          </a:prstGeom>
        </p:spPr>
        <p:txBody>
          <a:bodyPr>
            <a:prstTxWarp prst="textPlain">
              <a:avLst/>
            </a:prstTxWarp>
          </a:bodyPr>
          <a:lstStyle/>
          <a:p>
            <a:pPr lvl="0" algn="ctr"/>
            <a:r>
              <a:rPr lang="en-ZA" b="1" dirty="0">
                <a:gradFill>
                  <a:gsLst>
                    <a:gs pos="0">
                      <a:schemeClr val="accent1"/>
                    </a:gs>
                    <a:gs pos="100000">
                      <a:schemeClr val="accent2"/>
                    </a:gs>
                  </a:gsLst>
                  <a:lin ang="2700006" scaled="0"/>
                </a:gradFill>
                <a:latin typeface="DM Sans"/>
              </a:rPr>
              <a:t>Embracing AI </a:t>
            </a:r>
            <a:endParaRPr b="1" dirty="0">
              <a:gradFill>
                <a:gsLst>
                  <a:gs pos="0">
                    <a:schemeClr val="accent1"/>
                  </a:gs>
                  <a:gs pos="100000">
                    <a:schemeClr val="accent2"/>
                  </a:gs>
                </a:gsLst>
                <a:lin ang="2700006" scaled="0"/>
              </a:gradFill>
              <a:latin typeface="DM Sans"/>
            </a:endParaRPr>
          </a:p>
        </p:txBody>
      </p:sp>
      <p:pic>
        <p:nvPicPr>
          <p:cNvPr id="2" name="Picture 1">
            <a:extLst>
              <a:ext uri="{FF2B5EF4-FFF2-40B4-BE49-F238E27FC236}">
                <a16:creationId xmlns:a16="http://schemas.microsoft.com/office/drawing/2014/main" id="{26CFF8E7-993B-ABD6-56CC-57CF369D4862}"/>
              </a:ext>
            </a:extLst>
          </p:cNvPr>
          <p:cNvPicPr>
            <a:picLocks noChangeAspect="1"/>
          </p:cNvPicPr>
          <p:nvPr/>
        </p:nvPicPr>
        <p:blipFill>
          <a:blip r:embed="rId3"/>
          <a:stretch>
            <a:fillRect/>
          </a:stretch>
        </p:blipFill>
        <p:spPr>
          <a:xfrm>
            <a:off x="6727977" y="4298575"/>
            <a:ext cx="427515" cy="716715"/>
          </a:xfrm>
          <a:prstGeom prst="rect">
            <a:avLst/>
          </a:prstGeom>
        </p:spPr>
      </p:pic>
      <p:pic>
        <p:nvPicPr>
          <p:cNvPr id="3" name="Picture 2">
            <a:extLst>
              <a:ext uri="{FF2B5EF4-FFF2-40B4-BE49-F238E27FC236}">
                <a16:creationId xmlns:a16="http://schemas.microsoft.com/office/drawing/2014/main" id="{B92C5428-3466-DCD1-29A5-7FB77487FB47}"/>
              </a:ext>
            </a:extLst>
          </p:cNvPr>
          <p:cNvPicPr>
            <a:picLocks noChangeAspect="1"/>
          </p:cNvPicPr>
          <p:nvPr/>
        </p:nvPicPr>
        <p:blipFill>
          <a:blip r:embed="rId4"/>
          <a:stretch>
            <a:fillRect/>
          </a:stretch>
        </p:blipFill>
        <p:spPr>
          <a:xfrm>
            <a:off x="5006434" y="4656932"/>
            <a:ext cx="1632333" cy="198491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BF6587B7-085F-0364-1FC7-06B088825459}"/>
            </a:ext>
          </a:extLst>
        </p:cNvPr>
        <p:cNvGrpSpPr/>
        <p:nvPr/>
      </p:nvGrpSpPr>
      <p:grpSpPr>
        <a:xfrm>
          <a:off x="0" y="0"/>
          <a:ext cx="0" cy="0"/>
          <a:chOff x="0" y="0"/>
          <a:chExt cx="0" cy="0"/>
        </a:xfrm>
      </p:grpSpPr>
      <p:sp>
        <p:nvSpPr>
          <p:cNvPr id="781" name="Google Shape;781;p26">
            <a:extLst>
              <a:ext uri="{FF2B5EF4-FFF2-40B4-BE49-F238E27FC236}">
                <a16:creationId xmlns:a16="http://schemas.microsoft.com/office/drawing/2014/main" id="{767C9694-39D8-7E5E-9FFB-3AE1034BB676}"/>
              </a:ext>
            </a:extLst>
          </p:cNvPr>
          <p:cNvSpPr/>
          <p:nvPr/>
        </p:nvSpPr>
        <p:spPr>
          <a:xfrm>
            <a:off x="844024" y="2673462"/>
            <a:ext cx="9935041" cy="283524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a:extLst>
              <a:ext uri="{FF2B5EF4-FFF2-40B4-BE49-F238E27FC236}">
                <a16:creationId xmlns:a16="http://schemas.microsoft.com/office/drawing/2014/main" id="{9E26EDA5-516F-387E-F93D-8E41380DF429}"/>
              </a:ext>
            </a:extLst>
          </p:cNvPr>
          <p:cNvSpPr txBox="1">
            <a:spLocks noGrp="1"/>
          </p:cNvSpPr>
          <p:nvPr>
            <p:ph type="title"/>
          </p:nvPr>
        </p:nvSpPr>
        <p:spPr>
          <a:xfrm>
            <a:off x="1313350" y="821112"/>
            <a:ext cx="9935042"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Myth #2: Only tech-savvy individuals can benefit from AI</a:t>
            </a:r>
            <a:endParaRPr dirty="0"/>
          </a:p>
        </p:txBody>
      </p:sp>
      <p:sp>
        <p:nvSpPr>
          <p:cNvPr id="783" name="Google Shape;783;p26">
            <a:extLst>
              <a:ext uri="{FF2B5EF4-FFF2-40B4-BE49-F238E27FC236}">
                <a16:creationId xmlns:a16="http://schemas.microsoft.com/office/drawing/2014/main" id="{66BF1ABF-5FC9-46E7-4D81-FADA369BB5F4}"/>
              </a:ext>
            </a:extLst>
          </p:cNvPr>
          <p:cNvSpPr txBox="1">
            <a:spLocks noGrp="1"/>
          </p:cNvSpPr>
          <p:nvPr>
            <p:ph type="subTitle" idx="1"/>
          </p:nvPr>
        </p:nvSpPr>
        <p:spPr>
          <a:xfrm>
            <a:off x="1189363" y="3048035"/>
            <a:ext cx="9244361" cy="2658257"/>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sz="3200" dirty="0"/>
              <a:t>Fact: </a:t>
            </a:r>
            <a:r>
              <a:rPr lang="en-ZA" sz="3200" i="0" dirty="0">
                <a:effectLst/>
                <a:latin typeface="-apple-system"/>
              </a:rPr>
              <a:t>AI tools and platforms are becoming more user-friendly and accessible, enabling non-technical users to leverage AI capabilities.</a:t>
            </a:r>
            <a:endParaRPr sz="3200" dirty="0"/>
          </a:p>
        </p:txBody>
      </p:sp>
      <p:sp>
        <p:nvSpPr>
          <p:cNvPr id="3" name="TextBox 2">
            <a:extLst>
              <a:ext uri="{FF2B5EF4-FFF2-40B4-BE49-F238E27FC236}">
                <a16:creationId xmlns:a16="http://schemas.microsoft.com/office/drawing/2014/main" id="{8F5D04FA-221F-2098-365F-FC1A00106C35}"/>
              </a:ext>
            </a:extLst>
          </p:cNvPr>
          <p:cNvSpPr txBox="1"/>
          <p:nvPr/>
        </p:nvSpPr>
        <p:spPr>
          <a:xfrm>
            <a:off x="2131641" y="6443663"/>
            <a:ext cx="7359804" cy="307777"/>
          </a:xfrm>
          <a:prstGeom prst="rect">
            <a:avLst/>
          </a:prstGeom>
          <a:noFill/>
        </p:spPr>
        <p:txBody>
          <a:bodyPr wrap="square">
            <a:spAutoFit/>
          </a:bodyPr>
          <a:lstStyle/>
          <a:p>
            <a:r>
              <a:rPr lang="en-ZA" dirty="0">
                <a:solidFill>
                  <a:schemeClr val="bg2"/>
                </a:solidFill>
              </a:rPr>
              <a:t>https://www.linkedin.com/pulse/artificial-intelligence-ai-myths-reality-rajoo-jha/</a:t>
            </a:r>
          </a:p>
        </p:txBody>
      </p:sp>
    </p:spTree>
    <p:extLst>
      <p:ext uri="{BB962C8B-B14F-4D97-AF65-F5344CB8AC3E}">
        <p14:creationId xmlns:p14="http://schemas.microsoft.com/office/powerpoint/2010/main" val="3289461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79FEE699-E023-BD79-FF33-DAD2644F4FC8}"/>
            </a:ext>
          </a:extLst>
        </p:cNvPr>
        <p:cNvGrpSpPr/>
        <p:nvPr/>
      </p:nvGrpSpPr>
      <p:grpSpPr>
        <a:xfrm>
          <a:off x="0" y="0"/>
          <a:ext cx="0" cy="0"/>
          <a:chOff x="0" y="0"/>
          <a:chExt cx="0" cy="0"/>
        </a:xfrm>
      </p:grpSpPr>
      <p:sp>
        <p:nvSpPr>
          <p:cNvPr id="781" name="Google Shape;781;p26">
            <a:extLst>
              <a:ext uri="{FF2B5EF4-FFF2-40B4-BE49-F238E27FC236}">
                <a16:creationId xmlns:a16="http://schemas.microsoft.com/office/drawing/2014/main" id="{E61EE5BF-F752-AA68-03C9-502D7736A43C}"/>
              </a:ext>
            </a:extLst>
          </p:cNvPr>
          <p:cNvSpPr/>
          <p:nvPr/>
        </p:nvSpPr>
        <p:spPr>
          <a:xfrm>
            <a:off x="1398149" y="2673462"/>
            <a:ext cx="3800369" cy="2586796"/>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a:extLst>
              <a:ext uri="{FF2B5EF4-FFF2-40B4-BE49-F238E27FC236}">
                <a16:creationId xmlns:a16="http://schemas.microsoft.com/office/drawing/2014/main" id="{B1451A2E-EA7C-0FBE-E396-D6CD35367E8F}"/>
              </a:ext>
            </a:extLst>
          </p:cNvPr>
          <p:cNvSpPr txBox="1">
            <a:spLocks noGrp="1"/>
          </p:cNvSpPr>
          <p:nvPr>
            <p:ph type="title"/>
          </p:nvPr>
        </p:nvSpPr>
        <p:spPr>
          <a:xfrm>
            <a:off x="1313350" y="821112"/>
            <a:ext cx="10515146"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Myth #3: AI will replace human creativity.</a:t>
            </a:r>
            <a:endParaRPr dirty="0"/>
          </a:p>
        </p:txBody>
      </p:sp>
      <p:sp>
        <p:nvSpPr>
          <p:cNvPr id="783" name="Google Shape;783;p26">
            <a:extLst>
              <a:ext uri="{FF2B5EF4-FFF2-40B4-BE49-F238E27FC236}">
                <a16:creationId xmlns:a16="http://schemas.microsoft.com/office/drawing/2014/main" id="{09F079F5-B6F4-37F9-1FF3-35F08390DFA6}"/>
              </a:ext>
            </a:extLst>
          </p:cNvPr>
          <p:cNvSpPr txBox="1">
            <a:spLocks noGrp="1"/>
          </p:cNvSpPr>
          <p:nvPr>
            <p:ph type="subTitle" idx="1"/>
          </p:nvPr>
        </p:nvSpPr>
        <p:spPr>
          <a:xfrm>
            <a:off x="1596519" y="2883900"/>
            <a:ext cx="3403627" cy="5451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Fact: AI enhances creativity by offering new perspectives and assisting in brainstorming.</a:t>
            </a:r>
            <a:endParaRPr dirty="0"/>
          </a:p>
        </p:txBody>
      </p:sp>
      <p:pic>
        <p:nvPicPr>
          <p:cNvPr id="5" name="Picture 4" descr="A child drawing a robot&#10;&#10;Description automatically generated">
            <a:extLst>
              <a:ext uri="{FF2B5EF4-FFF2-40B4-BE49-F238E27FC236}">
                <a16:creationId xmlns:a16="http://schemas.microsoft.com/office/drawing/2014/main" id="{FB8B934D-B5BE-D33A-3F59-0D679870F243}"/>
              </a:ext>
            </a:extLst>
          </p:cNvPr>
          <p:cNvPicPr>
            <a:picLocks noChangeAspect="1"/>
          </p:cNvPicPr>
          <p:nvPr/>
        </p:nvPicPr>
        <p:blipFill>
          <a:blip r:embed="rId3"/>
          <a:stretch>
            <a:fillRect/>
          </a:stretch>
        </p:blipFill>
        <p:spPr>
          <a:xfrm>
            <a:off x="6570923" y="1806676"/>
            <a:ext cx="4835013" cy="4835013"/>
          </a:xfrm>
          <a:prstGeom prst="rect">
            <a:avLst/>
          </a:prstGeom>
        </p:spPr>
      </p:pic>
    </p:spTree>
    <p:extLst>
      <p:ext uri="{BB962C8B-B14F-4D97-AF65-F5344CB8AC3E}">
        <p14:creationId xmlns:p14="http://schemas.microsoft.com/office/powerpoint/2010/main" val="4262175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 grouping of three images. The first is a typical gray elephant but with splayed ears the color and shape of a blue butterfly’s wings and with a colorful butterfly at the end of its tail. The second is a five by four grid. Each of the twenty squares contains a colorful chair with elements of the elephant-butterfly creation. The third is a five by four grid. Each of the twenty squares contains what look like handcrafted chocolates, each with different characteristics of the elephant-butterfly creation.">
            <a:extLst>
              <a:ext uri="{FF2B5EF4-FFF2-40B4-BE49-F238E27FC236}">
                <a16:creationId xmlns:a16="http://schemas.microsoft.com/office/drawing/2014/main" id="{26E6BC57-43B0-CDF7-4FB2-4FBCFA6100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471" y="384717"/>
            <a:ext cx="8917765" cy="5335838"/>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784;p26">
            <a:extLst>
              <a:ext uri="{FF2B5EF4-FFF2-40B4-BE49-F238E27FC236}">
                <a16:creationId xmlns:a16="http://schemas.microsoft.com/office/drawing/2014/main" id="{8E530C25-09FE-1D9D-7FCD-F7A7DDCA6CA8}"/>
              </a:ext>
            </a:extLst>
          </p:cNvPr>
          <p:cNvSpPr txBox="1">
            <a:spLocks noGrp="1"/>
          </p:cNvSpPr>
          <p:nvPr>
            <p:ph type="body" idx="2"/>
          </p:nvPr>
        </p:nvSpPr>
        <p:spPr>
          <a:xfrm>
            <a:off x="557522" y="5720555"/>
            <a:ext cx="11456098" cy="113744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sz="1800" b="1" dirty="0">
                <a:solidFill>
                  <a:schemeClr val="accent1"/>
                </a:solidFill>
              </a:rPr>
              <a:t>” We utilized Midjourney, ChatGPT, and Stable Diffusion for the examples in this article, but they are just a few of a host of generative AI tools that are now available. “ </a:t>
            </a:r>
          </a:p>
          <a:p>
            <a:pPr marL="0" lvl="0" indent="0" algn="l" rtl="0">
              <a:spcBef>
                <a:spcPts val="0"/>
              </a:spcBef>
              <a:spcAft>
                <a:spcPts val="0"/>
              </a:spcAft>
              <a:buNone/>
            </a:pPr>
            <a:r>
              <a:rPr lang="en-ZA" sz="1200" dirty="0">
                <a:solidFill>
                  <a:schemeClr val="bg2"/>
                </a:solidFill>
              </a:rPr>
              <a:t>Harvard Business Review by </a:t>
            </a:r>
            <a:r>
              <a:rPr lang="en-ZA" sz="1200" dirty="0" err="1">
                <a:solidFill>
                  <a:schemeClr val="bg2"/>
                </a:solidFill>
              </a:rPr>
              <a:t>Tojin</a:t>
            </a:r>
            <a:r>
              <a:rPr lang="en-ZA" sz="1200" dirty="0">
                <a:solidFill>
                  <a:schemeClr val="bg2"/>
                </a:solidFill>
              </a:rPr>
              <a:t> T. </a:t>
            </a:r>
            <a:r>
              <a:rPr lang="en-ZA" sz="1200" dirty="0" err="1">
                <a:solidFill>
                  <a:schemeClr val="bg2"/>
                </a:solidFill>
              </a:rPr>
              <a:t>Eapen</a:t>
            </a:r>
            <a:r>
              <a:rPr lang="en-ZA" sz="1200" dirty="0">
                <a:solidFill>
                  <a:schemeClr val="bg2"/>
                </a:solidFill>
              </a:rPr>
              <a:t>, Daniel J. </a:t>
            </a:r>
            <a:r>
              <a:rPr lang="en-ZA" sz="1200" dirty="0" err="1">
                <a:solidFill>
                  <a:schemeClr val="bg2"/>
                </a:solidFill>
              </a:rPr>
              <a:t>Finkenstadt</a:t>
            </a:r>
            <a:r>
              <a:rPr lang="en-ZA" sz="1200" dirty="0">
                <a:solidFill>
                  <a:schemeClr val="bg2"/>
                </a:solidFill>
              </a:rPr>
              <a:t>, Josh Folk, and Lokesh </a:t>
            </a:r>
            <a:r>
              <a:rPr lang="en-ZA" sz="1200" dirty="0" err="1">
                <a:solidFill>
                  <a:schemeClr val="bg2"/>
                </a:solidFill>
              </a:rPr>
              <a:t>Venkataswamy</a:t>
            </a:r>
            <a:endParaRPr lang="en-ZA" sz="1200" dirty="0">
              <a:solidFill>
                <a:schemeClr val="bg2"/>
              </a:solidFill>
            </a:endParaRPr>
          </a:p>
          <a:p>
            <a:pPr marL="0" lvl="0" indent="0" algn="l" rtl="0">
              <a:spcBef>
                <a:spcPts val="0"/>
              </a:spcBef>
              <a:spcAft>
                <a:spcPts val="0"/>
              </a:spcAft>
              <a:buNone/>
            </a:pPr>
            <a:endParaRPr lang="en-ZA" sz="1800" dirty="0"/>
          </a:p>
        </p:txBody>
      </p:sp>
      <p:sp>
        <p:nvSpPr>
          <p:cNvPr id="12" name="TextBox 11">
            <a:extLst>
              <a:ext uri="{FF2B5EF4-FFF2-40B4-BE49-F238E27FC236}">
                <a16:creationId xmlns:a16="http://schemas.microsoft.com/office/drawing/2014/main" id="{7FBAC9AB-8A3F-A453-CEE4-784BDC771053}"/>
              </a:ext>
            </a:extLst>
          </p:cNvPr>
          <p:cNvSpPr txBox="1"/>
          <p:nvPr/>
        </p:nvSpPr>
        <p:spPr>
          <a:xfrm>
            <a:off x="471138" y="906581"/>
            <a:ext cx="2361271" cy="3693319"/>
          </a:xfrm>
          <a:prstGeom prst="rect">
            <a:avLst/>
          </a:prstGeom>
          <a:noFill/>
        </p:spPr>
        <p:txBody>
          <a:bodyPr wrap="square">
            <a:spAutoFit/>
          </a:bodyPr>
          <a:lstStyle/>
          <a:p>
            <a:r>
              <a:rPr lang="en-ZA" sz="1800" b="0" i="0" dirty="0">
                <a:solidFill>
                  <a:schemeClr val="bg2"/>
                </a:solidFill>
                <a:effectLst/>
                <a:latin typeface="Tiempos Text"/>
              </a:rPr>
              <a:t>We asked Midjourney to create an image that combined an elephant and a butterfly, and it produced the chimera we dubbed </a:t>
            </a:r>
            <a:r>
              <a:rPr lang="en-ZA" sz="1800" b="1" i="0" dirty="0">
                <a:solidFill>
                  <a:schemeClr val="accent2"/>
                </a:solidFill>
                <a:effectLst/>
                <a:latin typeface="Tiempos Text"/>
              </a:rPr>
              <a:t>“</a:t>
            </a:r>
            <a:r>
              <a:rPr lang="en-ZA" sz="1800" b="1" i="0" dirty="0" err="1">
                <a:solidFill>
                  <a:schemeClr val="accent2"/>
                </a:solidFill>
                <a:effectLst/>
                <a:latin typeface="Tiempos Text"/>
              </a:rPr>
              <a:t>phantafly</a:t>
            </a:r>
            <a:r>
              <a:rPr lang="en-ZA" sz="1800" b="1" i="0" dirty="0">
                <a:solidFill>
                  <a:schemeClr val="accent2"/>
                </a:solidFill>
                <a:effectLst/>
                <a:latin typeface="Tiempos Text"/>
              </a:rPr>
              <a:t>.”</a:t>
            </a:r>
          </a:p>
          <a:p>
            <a:endParaRPr lang="en-ZA" sz="1800" b="1" i="0" dirty="0">
              <a:solidFill>
                <a:schemeClr val="bg2"/>
              </a:solidFill>
              <a:effectLst/>
              <a:latin typeface="Tiempos Text"/>
            </a:endParaRPr>
          </a:p>
          <a:p>
            <a:r>
              <a:rPr lang="en-ZA" sz="1800" b="0" i="0" dirty="0">
                <a:solidFill>
                  <a:schemeClr val="bg2"/>
                </a:solidFill>
                <a:effectLst/>
                <a:latin typeface="Tiempos Text"/>
              </a:rPr>
              <a:t>We then used the detailed rendering from Midjourney to inspire prompts in Stable Diffusion</a:t>
            </a:r>
            <a:endParaRPr lang="en-ZA" sz="1800" b="1" dirty="0">
              <a:solidFill>
                <a:schemeClr val="bg2"/>
              </a:solidFill>
            </a:endParaRPr>
          </a:p>
        </p:txBody>
      </p:sp>
    </p:spTree>
    <p:extLst>
      <p:ext uri="{BB962C8B-B14F-4D97-AF65-F5344CB8AC3E}">
        <p14:creationId xmlns:p14="http://schemas.microsoft.com/office/powerpoint/2010/main" val="158369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36"/>
          <p:cNvSpPr/>
          <p:nvPr/>
        </p:nvSpPr>
        <p:spPr>
          <a:xfrm>
            <a:off x="8381775" y="4307074"/>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4511225" y="4307074"/>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640675" y="4307074"/>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838177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51122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640675" y="2240725"/>
            <a:ext cx="3250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txBox="1">
            <a:spLocks noGrp="1"/>
          </p:cNvSpPr>
          <p:nvPr>
            <p:ph type="title"/>
          </p:nvPr>
        </p:nvSpPr>
        <p:spPr>
          <a:xfrm>
            <a:off x="640675" y="480000"/>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sz="3600" dirty="0"/>
              <a:t>AI is increasingly being used to augment human capabilities across various industries.</a:t>
            </a:r>
            <a:endParaRPr sz="3600" dirty="0"/>
          </a:p>
        </p:txBody>
      </p:sp>
      <p:sp>
        <p:nvSpPr>
          <p:cNvPr id="878" name="Google Shape;878;p36"/>
          <p:cNvSpPr txBox="1">
            <a:spLocks noGrp="1"/>
          </p:cNvSpPr>
          <p:nvPr>
            <p:ph type="subTitle" idx="1"/>
          </p:nvPr>
        </p:nvSpPr>
        <p:spPr>
          <a:xfrm>
            <a:off x="538316" y="2234018"/>
            <a:ext cx="3432584"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Logistics</a:t>
            </a:r>
            <a:endParaRPr dirty="0"/>
          </a:p>
        </p:txBody>
      </p:sp>
      <p:sp>
        <p:nvSpPr>
          <p:cNvPr id="879" name="Google Shape;879;p36"/>
          <p:cNvSpPr txBox="1">
            <a:spLocks noGrp="1"/>
          </p:cNvSpPr>
          <p:nvPr>
            <p:ph type="body" idx="8"/>
          </p:nvPr>
        </p:nvSpPr>
        <p:spPr>
          <a:xfrm>
            <a:off x="8381787" y="4890549"/>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Chatbots in marketing are often powered by AI</a:t>
            </a:r>
            <a:endParaRPr dirty="0"/>
          </a:p>
        </p:txBody>
      </p:sp>
      <p:sp>
        <p:nvSpPr>
          <p:cNvPr id="880" name="Google Shape;880;p36"/>
          <p:cNvSpPr txBox="1">
            <a:spLocks noGrp="1"/>
          </p:cNvSpPr>
          <p:nvPr>
            <p:ph type="subTitle" idx="2"/>
          </p:nvPr>
        </p:nvSpPr>
        <p:spPr>
          <a:xfrm>
            <a:off x="720400" y="4339874"/>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Travel</a:t>
            </a:r>
            <a:endParaRPr dirty="0"/>
          </a:p>
        </p:txBody>
      </p:sp>
      <p:sp>
        <p:nvSpPr>
          <p:cNvPr id="881" name="Google Shape;881;p36"/>
          <p:cNvSpPr txBox="1">
            <a:spLocks noGrp="1"/>
          </p:cNvSpPr>
          <p:nvPr>
            <p:ph type="body" idx="13"/>
          </p:nvPr>
        </p:nvSpPr>
        <p:spPr>
          <a:xfrm>
            <a:off x="720400"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AI can optimize routes for delivery drivers, reducing travel time and fuel costs</a:t>
            </a:r>
            <a:endParaRPr dirty="0"/>
          </a:p>
        </p:txBody>
      </p:sp>
      <p:sp>
        <p:nvSpPr>
          <p:cNvPr id="882" name="Google Shape;882;p36"/>
          <p:cNvSpPr txBox="1">
            <a:spLocks noGrp="1"/>
          </p:cNvSpPr>
          <p:nvPr>
            <p:ph type="subTitle" idx="3"/>
          </p:nvPr>
        </p:nvSpPr>
        <p:spPr>
          <a:xfrm>
            <a:off x="8381787" y="224918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Finance</a:t>
            </a:r>
            <a:endParaRPr dirty="0"/>
          </a:p>
        </p:txBody>
      </p:sp>
      <p:sp>
        <p:nvSpPr>
          <p:cNvPr id="883" name="Google Shape;883;p36"/>
          <p:cNvSpPr txBox="1">
            <a:spLocks noGrp="1"/>
          </p:cNvSpPr>
          <p:nvPr>
            <p:ph type="body" idx="15"/>
          </p:nvPr>
        </p:nvSpPr>
        <p:spPr>
          <a:xfrm>
            <a:off x="720400" y="4890549"/>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Virtual travel booking agents are powered by AI</a:t>
            </a:r>
            <a:endParaRPr dirty="0"/>
          </a:p>
        </p:txBody>
      </p:sp>
      <p:sp>
        <p:nvSpPr>
          <p:cNvPr id="884" name="Google Shape;884;p36"/>
          <p:cNvSpPr txBox="1">
            <a:spLocks noGrp="1"/>
          </p:cNvSpPr>
          <p:nvPr>
            <p:ph type="subTitle" idx="4"/>
          </p:nvPr>
        </p:nvSpPr>
        <p:spPr>
          <a:xfrm>
            <a:off x="4495587" y="2257150"/>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Healthcare</a:t>
            </a:r>
            <a:endParaRPr dirty="0"/>
          </a:p>
        </p:txBody>
      </p:sp>
      <p:sp>
        <p:nvSpPr>
          <p:cNvPr id="885" name="Google Shape;885;p36"/>
          <p:cNvSpPr txBox="1">
            <a:spLocks noGrp="1"/>
          </p:cNvSpPr>
          <p:nvPr>
            <p:ph type="subTitle" idx="5"/>
          </p:nvPr>
        </p:nvSpPr>
        <p:spPr>
          <a:xfrm>
            <a:off x="4571787" y="4339874"/>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Social Media</a:t>
            </a:r>
            <a:endParaRPr dirty="0"/>
          </a:p>
        </p:txBody>
      </p:sp>
      <p:sp>
        <p:nvSpPr>
          <p:cNvPr id="886" name="Google Shape;886;p36"/>
          <p:cNvSpPr txBox="1">
            <a:spLocks noGrp="1"/>
          </p:cNvSpPr>
          <p:nvPr>
            <p:ph type="subTitle" idx="6"/>
          </p:nvPr>
        </p:nvSpPr>
        <p:spPr>
          <a:xfrm>
            <a:off x="8381787" y="4321329"/>
            <a:ext cx="32505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dirty="0"/>
              <a:t>Marketing</a:t>
            </a:r>
            <a:endParaRPr dirty="0"/>
          </a:p>
        </p:txBody>
      </p:sp>
      <p:sp>
        <p:nvSpPr>
          <p:cNvPr id="887" name="Google Shape;887;p36"/>
          <p:cNvSpPr txBox="1">
            <a:spLocks noGrp="1"/>
          </p:cNvSpPr>
          <p:nvPr>
            <p:ph type="body" idx="7"/>
          </p:nvPr>
        </p:nvSpPr>
        <p:spPr>
          <a:xfrm>
            <a:off x="4571787"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AI-powered systems can analyse patient data and recommend personalized treatment plans</a:t>
            </a:r>
            <a:endParaRPr dirty="0"/>
          </a:p>
        </p:txBody>
      </p:sp>
      <p:sp>
        <p:nvSpPr>
          <p:cNvPr id="888" name="Google Shape;888;p36"/>
          <p:cNvSpPr txBox="1">
            <a:spLocks noGrp="1"/>
          </p:cNvSpPr>
          <p:nvPr>
            <p:ph type="body" idx="9"/>
          </p:nvPr>
        </p:nvSpPr>
        <p:spPr>
          <a:xfrm>
            <a:off x="4571787" y="4890549"/>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ZA" dirty="0"/>
              <a:t>AI is used for social media monitoring</a:t>
            </a:r>
          </a:p>
          <a:p>
            <a:pPr marL="0" lvl="0" indent="0" algn="l" rtl="0">
              <a:spcBef>
                <a:spcPts val="0"/>
              </a:spcBef>
              <a:spcAft>
                <a:spcPts val="0"/>
              </a:spcAft>
              <a:buClr>
                <a:schemeClr val="dk1"/>
              </a:buClr>
              <a:buSzPts val="1100"/>
              <a:buFont typeface="Arial"/>
              <a:buNone/>
            </a:pPr>
            <a:r>
              <a:rPr lang="en-ZA" dirty="0"/>
              <a:t>AI is also used for creative and unique designs</a:t>
            </a:r>
            <a:endParaRPr dirty="0"/>
          </a:p>
        </p:txBody>
      </p:sp>
      <p:sp>
        <p:nvSpPr>
          <p:cNvPr id="889" name="Google Shape;889;p36"/>
          <p:cNvSpPr txBox="1">
            <a:spLocks noGrp="1"/>
          </p:cNvSpPr>
          <p:nvPr>
            <p:ph type="body" idx="14"/>
          </p:nvPr>
        </p:nvSpPr>
        <p:spPr>
          <a:xfrm>
            <a:off x="8381787" y="2894600"/>
            <a:ext cx="32505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AI is used for automated financial investing</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30"/>
          <p:cNvSpPr txBox="1">
            <a:spLocks noGrp="1"/>
          </p:cNvSpPr>
          <p:nvPr>
            <p:ph type="title"/>
          </p:nvPr>
        </p:nvSpPr>
        <p:spPr>
          <a:xfrm>
            <a:off x="287825" y="1388675"/>
            <a:ext cx="6052500" cy="13248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ZA" sz="4800" dirty="0"/>
              <a:t>It's not about replacing humans; it's about enhancing human potential.</a:t>
            </a:r>
          </a:p>
        </p:txBody>
      </p:sp>
      <p:sp>
        <p:nvSpPr>
          <p:cNvPr id="819" name="Google Shape;819;p30"/>
          <p:cNvSpPr txBox="1">
            <a:spLocks noGrp="1"/>
          </p:cNvSpPr>
          <p:nvPr>
            <p:ph type="body" idx="1"/>
          </p:nvPr>
        </p:nvSpPr>
        <p:spPr>
          <a:xfrm>
            <a:off x="652775" y="5342345"/>
            <a:ext cx="5322600" cy="14412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ZA" dirty="0"/>
              <a:t>Think of AI as your trusty co-pilot in the cockpit of innovation.</a:t>
            </a:r>
            <a:endParaRPr dirty="0"/>
          </a:p>
        </p:txBody>
      </p:sp>
      <p:pic>
        <p:nvPicPr>
          <p:cNvPr id="3" name="Picture 2" descr="A person in uniform and a robot&#10;&#10;Description automatically generated">
            <a:extLst>
              <a:ext uri="{FF2B5EF4-FFF2-40B4-BE49-F238E27FC236}">
                <a16:creationId xmlns:a16="http://schemas.microsoft.com/office/drawing/2014/main" id="{900A7753-DC95-D42B-BE17-FCDFA6D9AB3A}"/>
              </a:ext>
            </a:extLst>
          </p:cNvPr>
          <p:cNvPicPr>
            <a:picLocks noChangeAspect="1"/>
          </p:cNvPicPr>
          <p:nvPr/>
        </p:nvPicPr>
        <p:blipFill>
          <a:blip r:embed="rId3"/>
          <a:stretch>
            <a:fillRect/>
          </a:stretch>
        </p:blipFill>
        <p:spPr>
          <a:xfrm>
            <a:off x="6486831" y="1154189"/>
            <a:ext cx="5125066" cy="512506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810"/>
        <p:cNvGrpSpPr/>
        <p:nvPr/>
      </p:nvGrpSpPr>
      <p:grpSpPr>
        <a:xfrm>
          <a:off x="0" y="0"/>
          <a:ext cx="0" cy="0"/>
          <a:chOff x="0" y="0"/>
          <a:chExt cx="0" cy="0"/>
        </a:xfrm>
      </p:grpSpPr>
      <p:sp>
        <p:nvSpPr>
          <p:cNvPr id="812" name="Google Shape;812;p29"/>
          <p:cNvSpPr txBox="1">
            <a:spLocks noGrp="1"/>
          </p:cNvSpPr>
          <p:nvPr>
            <p:ph type="title"/>
          </p:nvPr>
        </p:nvSpPr>
        <p:spPr>
          <a:xfrm>
            <a:off x="440350" y="735136"/>
            <a:ext cx="6381318" cy="3436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In a world where change is the only constant…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813" name="Google Shape;813;p29"/>
          <p:cNvSpPr txBox="1">
            <a:spLocks noGrp="1"/>
          </p:cNvSpPr>
          <p:nvPr>
            <p:ph type="body" idx="1"/>
          </p:nvPr>
        </p:nvSpPr>
        <p:spPr>
          <a:xfrm>
            <a:off x="440350" y="5799000"/>
            <a:ext cx="11349300" cy="9744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ZA" sz="2400" dirty="0"/>
              <a:t>AI emerges not as a threat but as our trusty co-pilot... (ChatGPT😅)</a:t>
            </a:r>
          </a:p>
        </p:txBody>
      </p:sp>
      <p:pic>
        <p:nvPicPr>
          <p:cNvPr id="5" name="Picture 4" descr="A toy robot with headphones&#10;&#10;Description automatically generated">
            <a:extLst>
              <a:ext uri="{FF2B5EF4-FFF2-40B4-BE49-F238E27FC236}">
                <a16:creationId xmlns:a16="http://schemas.microsoft.com/office/drawing/2014/main" id="{CE692BFE-FBB5-197A-0ACB-C8539CF6A65D}"/>
              </a:ext>
            </a:extLst>
          </p:cNvPr>
          <p:cNvPicPr>
            <a:picLocks noChangeAspect="1"/>
          </p:cNvPicPr>
          <p:nvPr/>
        </p:nvPicPr>
        <p:blipFill>
          <a:blip r:embed="rId3"/>
          <a:stretch>
            <a:fillRect/>
          </a:stretch>
        </p:blipFill>
        <p:spPr>
          <a:xfrm>
            <a:off x="7027605" y="265471"/>
            <a:ext cx="4994787" cy="499478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6" name="Google Shape;826;p31"/>
          <p:cNvSpPr txBox="1">
            <a:spLocks noGrp="1"/>
          </p:cNvSpPr>
          <p:nvPr>
            <p:ph type="title"/>
          </p:nvPr>
        </p:nvSpPr>
        <p:spPr>
          <a:xfrm>
            <a:off x="6591400" y="802975"/>
            <a:ext cx="5256600" cy="4351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AI is a Friend not a Foe 🤖</a:t>
            </a:r>
            <a:endParaRPr dirty="0"/>
          </a:p>
        </p:txBody>
      </p:sp>
      <p:pic>
        <p:nvPicPr>
          <p:cNvPr id="3" name="Picture 2">
            <a:extLst>
              <a:ext uri="{FF2B5EF4-FFF2-40B4-BE49-F238E27FC236}">
                <a16:creationId xmlns:a16="http://schemas.microsoft.com/office/drawing/2014/main" id="{36BE4E34-581D-1AB7-6833-3EA1D8832984}"/>
              </a:ext>
            </a:extLst>
          </p:cNvPr>
          <p:cNvPicPr>
            <a:picLocks noChangeAspect="1"/>
          </p:cNvPicPr>
          <p:nvPr/>
        </p:nvPicPr>
        <p:blipFill>
          <a:blip r:embed="rId3"/>
          <a:stretch>
            <a:fillRect/>
          </a:stretch>
        </p:blipFill>
        <p:spPr>
          <a:xfrm>
            <a:off x="610997" y="433399"/>
            <a:ext cx="5090652" cy="5090652"/>
          </a:xfrm>
          <a:prstGeom prst="rect">
            <a:avLst/>
          </a:prstGeom>
        </p:spPr>
      </p:pic>
      <p:sp>
        <p:nvSpPr>
          <p:cNvPr id="4" name="Text Placeholder 3">
            <a:extLst>
              <a:ext uri="{FF2B5EF4-FFF2-40B4-BE49-F238E27FC236}">
                <a16:creationId xmlns:a16="http://schemas.microsoft.com/office/drawing/2014/main" id="{6AA3970C-7FF4-1B3D-3DDD-C0C47EAE0973}"/>
              </a:ext>
            </a:extLst>
          </p:cNvPr>
          <p:cNvSpPr>
            <a:spLocks noGrp="1"/>
          </p:cNvSpPr>
          <p:nvPr>
            <p:ph type="body" idx="1"/>
          </p:nvPr>
        </p:nvSpPr>
        <p:spPr/>
        <p:txBody>
          <a:bodyPr/>
          <a:lstStyle/>
          <a:p>
            <a:endParaRPr lang="en-ZA"/>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39" name="Google Shape;839;p33"/>
          <p:cNvSpPr/>
          <p:nvPr/>
        </p:nvSpPr>
        <p:spPr>
          <a:xfrm>
            <a:off x="1295000" y="5022650"/>
            <a:ext cx="43659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1295000" y="3351800"/>
            <a:ext cx="64665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1295849" y="1680950"/>
            <a:ext cx="4220047"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txBox="1">
            <a:spLocks noGrp="1"/>
          </p:cNvSpPr>
          <p:nvPr>
            <p:ph type="title"/>
          </p:nvPr>
        </p:nvSpPr>
        <p:spPr>
          <a:xfrm>
            <a:off x="903248" y="562525"/>
            <a:ext cx="10158761"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Actionable Takeaways (Homework)</a:t>
            </a:r>
            <a:endParaRPr dirty="0"/>
          </a:p>
        </p:txBody>
      </p:sp>
      <p:sp>
        <p:nvSpPr>
          <p:cNvPr id="843" name="Google Shape;843;p33"/>
          <p:cNvSpPr txBox="1">
            <a:spLocks noGrp="1"/>
          </p:cNvSpPr>
          <p:nvPr>
            <p:ph type="subTitle" idx="1"/>
          </p:nvPr>
        </p:nvSpPr>
        <p:spPr>
          <a:xfrm>
            <a:off x="1449006" y="1709425"/>
            <a:ext cx="3791587"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1. Embrace continuous learning.</a:t>
            </a:r>
            <a:endParaRPr dirty="0"/>
          </a:p>
        </p:txBody>
      </p:sp>
      <p:sp>
        <p:nvSpPr>
          <p:cNvPr id="844" name="Google Shape;844;p33"/>
          <p:cNvSpPr txBox="1">
            <a:spLocks noGrp="1"/>
          </p:cNvSpPr>
          <p:nvPr>
            <p:ph type="body" idx="5"/>
          </p:nvPr>
        </p:nvSpPr>
        <p:spPr>
          <a:xfrm>
            <a:off x="1447400" y="4007913"/>
            <a:ext cx="94464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Integrate AI-driven tools and platforms into your workflow to streamline tasks and enhance productivity. Experiment with AI-powered software and applications to explore new possibilities and functionalities (e.g., TensorFlow, </a:t>
            </a:r>
            <a:r>
              <a:rPr lang="en-ZA" dirty="0" err="1"/>
              <a:t>PyTorch</a:t>
            </a:r>
            <a:r>
              <a:rPr lang="en-ZA" dirty="0"/>
              <a:t>, Microsoft Azure)</a:t>
            </a:r>
            <a:endParaRPr dirty="0"/>
          </a:p>
        </p:txBody>
      </p:sp>
      <p:sp>
        <p:nvSpPr>
          <p:cNvPr id="845" name="Google Shape;845;p33"/>
          <p:cNvSpPr txBox="1">
            <a:spLocks noGrp="1"/>
          </p:cNvSpPr>
          <p:nvPr>
            <p:ph type="subTitle" idx="2"/>
          </p:nvPr>
        </p:nvSpPr>
        <p:spPr>
          <a:xfrm>
            <a:off x="1447404" y="3429000"/>
            <a:ext cx="6045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2. Collaborate with AI tools and technologies.</a:t>
            </a:r>
            <a:endParaRPr dirty="0"/>
          </a:p>
        </p:txBody>
      </p:sp>
      <p:sp>
        <p:nvSpPr>
          <p:cNvPr id="846" name="Google Shape;846;p33"/>
          <p:cNvSpPr txBox="1">
            <a:spLocks noGrp="1"/>
          </p:cNvSpPr>
          <p:nvPr>
            <p:ph type="body" idx="6"/>
          </p:nvPr>
        </p:nvSpPr>
        <p:spPr>
          <a:xfrm>
            <a:off x="1447400" y="5670175"/>
            <a:ext cx="9447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Adopt a proactive attitude towards change and innovation. Embrace challenges as opportunities for learning and improvement. Seek feedback and iterate on your skills and strategies to adapt to evolving AI landscapes (e.g., 'Mindset: The New Psychology of Success' by Carol S. Dweck).</a:t>
            </a:r>
            <a:endParaRPr dirty="0"/>
          </a:p>
        </p:txBody>
      </p:sp>
      <p:sp>
        <p:nvSpPr>
          <p:cNvPr id="847" name="Google Shape;847;p33"/>
          <p:cNvSpPr txBox="1">
            <a:spLocks noGrp="1"/>
          </p:cNvSpPr>
          <p:nvPr>
            <p:ph type="subTitle" idx="3"/>
          </p:nvPr>
        </p:nvSpPr>
        <p:spPr>
          <a:xfrm>
            <a:off x="1447406" y="5104475"/>
            <a:ext cx="42975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3. Cultivate a growth mindset.</a:t>
            </a:r>
            <a:endParaRPr dirty="0"/>
          </a:p>
        </p:txBody>
      </p:sp>
      <p:sp>
        <p:nvSpPr>
          <p:cNvPr id="848" name="Google Shape;848;p33"/>
          <p:cNvSpPr txBox="1">
            <a:spLocks noGrp="1"/>
          </p:cNvSpPr>
          <p:nvPr>
            <p:ph type="body" idx="4"/>
          </p:nvPr>
        </p:nvSpPr>
        <p:spPr>
          <a:xfrm>
            <a:off x="1448900" y="2299775"/>
            <a:ext cx="94464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ZA" dirty="0"/>
              <a:t>Stay updated with the latest AI trends and technologies through online courses, workshops, and professional certifications (e.g., Coursera, Udacity, edX). Engage in peer learning and knowledge sharing within AI communities and forums.</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28"/>
          <p:cNvSpPr txBox="1">
            <a:spLocks noGrp="1"/>
          </p:cNvSpPr>
          <p:nvPr>
            <p:ph type="title"/>
          </p:nvPr>
        </p:nvSpPr>
        <p:spPr>
          <a:xfrm>
            <a:off x="558100" y="1873525"/>
            <a:ext cx="110955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ZA" dirty="0"/>
              <a:t>AI is not just a buzzword; it's a game-changer.</a:t>
            </a:r>
            <a:endParaRPr dirty="0"/>
          </a:p>
        </p:txBody>
      </p:sp>
      <p:sp>
        <p:nvSpPr>
          <p:cNvPr id="800" name="Google Shape;800;p28"/>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p>
            <a:pPr marL="457200" lvl="0" indent="0" algn="ctr" rtl="0">
              <a:spcBef>
                <a:spcPts val="0"/>
              </a:spcBef>
              <a:spcAft>
                <a:spcPts val="0"/>
              </a:spcAft>
              <a:buNone/>
            </a:pPr>
            <a:r>
              <a:rPr lang="en" dirty="0"/>
              <a:t>ChatGPT</a:t>
            </a:r>
            <a:endParaRPr dirty="0"/>
          </a:p>
        </p:txBody>
      </p:sp>
      <p:grpSp>
        <p:nvGrpSpPr>
          <p:cNvPr id="801" name="Google Shape;801;p28"/>
          <p:cNvGrpSpPr/>
          <p:nvPr/>
        </p:nvGrpSpPr>
        <p:grpSpPr>
          <a:xfrm rot="10800000">
            <a:off x="295793" y="329451"/>
            <a:ext cx="1237846" cy="872004"/>
            <a:chOff x="621403" y="597265"/>
            <a:chExt cx="1588204" cy="1118814"/>
          </a:xfrm>
        </p:grpSpPr>
        <p:sp>
          <p:nvSpPr>
            <p:cNvPr id="802" name="Google Shape;802;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03" name="Google Shape;803;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nvGrpSpPr>
          <p:cNvPr id="804" name="Google Shape;804;p28"/>
          <p:cNvGrpSpPr/>
          <p:nvPr/>
        </p:nvGrpSpPr>
        <p:grpSpPr>
          <a:xfrm>
            <a:off x="10692368" y="5681101"/>
            <a:ext cx="1237846" cy="872004"/>
            <a:chOff x="621403" y="597265"/>
            <a:chExt cx="1588204" cy="1118814"/>
          </a:xfrm>
        </p:grpSpPr>
        <p:sp>
          <p:nvSpPr>
            <p:cNvPr id="805" name="Google Shape;805;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06" name="Google Shape;806;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11" name="Google Shape;1211;p42"/>
          <p:cNvSpPr/>
          <p:nvPr/>
        </p:nvSpPr>
        <p:spPr>
          <a:xfrm>
            <a:off x="2185963" y="1867668"/>
            <a:ext cx="7820073" cy="801851"/>
          </a:xfrm>
          <a:prstGeom prst="rect">
            <a:avLst/>
          </a:prstGeom>
        </p:spPr>
        <p:txBody>
          <a:bodyPr>
            <a:prstTxWarp prst="textPlain">
              <a:avLst/>
            </a:prstTxWarp>
          </a:bodyPr>
          <a:lstStyle/>
          <a:p>
            <a:pPr lvl="0" algn="ctr"/>
            <a:r>
              <a:rPr lang="en-ZA" b="1" i="0" dirty="0">
                <a:ln>
                  <a:noFill/>
                </a:ln>
                <a:gradFill>
                  <a:gsLst>
                    <a:gs pos="0">
                      <a:schemeClr val="accent1"/>
                    </a:gs>
                    <a:gs pos="100000">
                      <a:schemeClr val="accent2"/>
                    </a:gs>
                  </a:gsLst>
                  <a:lin ang="2698631" scaled="0"/>
                </a:gradFill>
                <a:latin typeface="DM Sans"/>
              </a:rPr>
              <a:t>Questions or Opinions</a:t>
            </a:r>
            <a:endParaRPr b="1" i="0" dirty="0">
              <a:ln>
                <a:noFill/>
              </a:ln>
              <a:gradFill>
                <a:gsLst>
                  <a:gs pos="0">
                    <a:schemeClr val="accent1"/>
                  </a:gs>
                  <a:gs pos="100000">
                    <a:schemeClr val="accent2"/>
                  </a:gs>
                </a:gsLst>
                <a:lin ang="2698631" scaled="0"/>
              </a:gradFill>
              <a:latin typeface="DM Sans"/>
            </a:endParaRPr>
          </a:p>
        </p:txBody>
      </p:sp>
      <p:pic>
        <p:nvPicPr>
          <p:cNvPr id="5" name="Picture 4">
            <a:extLst>
              <a:ext uri="{FF2B5EF4-FFF2-40B4-BE49-F238E27FC236}">
                <a16:creationId xmlns:a16="http://schemas.microsoft.com/office/drawing/2014/main" id="{808C0FF0-7BA5-921B-E55E-7D5423A9BF7E}"/>
              </a:ext>
            </a:extLst>
          </p:cNvPr>
          <p:cNvPicPr>
            <a:picLocks noChangeAspect="1"/>
          </p:cNvPicPr>
          <p:nvPr/>
        </p:nvPicPr>
        <p:blipFill>
          <a:blip r:embed="rId3"/>
          <a:stretch>
            <a:fillRect/>
          </a:stretch>
        </p:blipFill>
        <p:spPr>
          <a:xfrm>
            <a:off x="6254983" y="3747854"/>
            <a:ext cx="330650" cy="330650"/>
          </a:xfrm>
          <a:prstGeom prst="rect">
            <a:avLst/>
          </a:prstGeom>
        </p:spPr>
      </p:pic>
      <p:pic>
        <p:nvPicPr>
          <p:cNvPr id="6" name="Picture 5">
            <a:extLst>
              <a:ext uri="{FF2B5EF4-FFF2-40B4-BE49-F238E27FC236}">
                <a16:creationId xmlns:a16="http://schemas.microsoft.com/office/drawing/2014/main" id="{771509C0-C470-8C6E-D5CB-3C3EA8E7FA1C}"/>
              </a:ext>
            </a:extLst>
          </p:cNvPr>
          <p:cNvPicPr>
            <a:picLocks noChangeAspect="1"/>
          </p:cNvPicPr>
          <p:nvPr/>
        </p:nvPicPr>
        <p:blipFill>
          <a:blip r:embed="rId4">
            <a:duotone>
              <a:prstClr val="black"/>
              <a:schemeClr val="accent2">
                <a:tint val="45000"/>
                <a:satMod val="400000"/>
              </a:schemeClr>
            </a:duotone>
          </a:blip>
          <a:stretch>
            <a:fillRect/>
          </a:stretch>
        </p:blipFill>
        <p:spPr>
          <a:xfrm>
            <a:off x="5737183" y="3709467"/>
            <a:ext cx="407423" cy="407423"/>
          </a:xfrm>
          <a:prstGeom prst="rect">
            <a:avLst/>
          </a:prstGeom>
        </p:spPr>
      </p:pic>
      <p:pic>
        <p:nvPicPr>
          <p:cNvPr id="7" name="Picture 6">
            <a:extLst>
              <a:ext uri="{FF2B5EF4-FFF2-40B4-BE49-F238E27FC236}">
                <a16:creationId xmlns:a16="http://schemas.microsoft.com/office/drawing/2014/main" id="{6B3BED93-3476-4774-9EFE-B0CCA2FFB663}"/>
              </a:ext>
            </a:extLst>
          </p:cNvPr>
          <p:cNvPicPr>
            <a:picLocks noChangeAspect="1"/>
          </p:cNvPicPr>
          <p:nvPr/>
        </p:nvPicPr>
        <p:blipFill>
          <a:blip r:embed="rId5">
            <a:duotone>
              <a:prstClr val="black"/>
              <a:schemeClr val="accent1">
                <a:tint val="45000"/>
                <a:satMod val="400000"/>
              </a:schemeClr>
            </a:duotone>
          </a:blip>
          <a:stretch>
            <a:fillRect/>
          </a:stretch>
        </p:blipFill>
        <p:spPr>
          <a:xfrm>
            <a:off x="5188942" y="3694246"/>
            <a:ext cx="437864" cy="437864"/>
          </a:xfrm>
          <a:prstGeom prst="rect">
            <a:avLst/>
          </a:prstGeom>
        </p:spPr>
      </p:pic>
      <p:sp>
        <p:nvSpPr>
          <p:cNvPr id="827" name="Google Shape;827;p31"/>
          <p:cNvSpPr txBox="1">
            <a:spLocks/>
          </p:cNvSpPr>
          <p:nvPr/>
        </p:nvSpPr>
        <p:spPr>
          <a:xfrm>
            <a:off x="531450" y="2669519"/>
            <a:ext cx="11129100" cy="974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r" rtl="0">
              <a:lnSpc>
                <a:spcPct val="115000"/>
              </a:lnSpc>
              <a:spcBef>
                <a:spcPts val="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1pPr>
            <a:lvl2pPr marL="914400" marR="0" lvl="1"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2pPr>
            <a:lvl3pPr marL="1371600" marR="0" lvl="2"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3pPr>
            <a:lvl4pPr marL="1828800" marR="0" lvl="3"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4pPr>
            <a:lvl5pPr marL="2286000" marR="0" lvl="4"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5pPr>
            <a:lvl6pPr marL="2743200" marR="0" lvl="5"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6pPr>
            <a:lvl7pPr marL="3200400" marR="0" lvl="6"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7pPr>
            <a:lvl8pPr marL="3657600" marR="0" lvl="7" indent="-349250" algn="r" rtl="0">
              <a:lnSpc>
                <a:spcPct val="115000"/>
              </a:lnSpc>
              <a:spcBef>
                <a:spcPts val="2100"/>
              </a:spcBef>
              <a:spcAft>
                <a:spcPts val="0"/>
              </a:spcAft>
              <a:buClr>
                <a:schemeClr val="dk2"/>
              </a:buClr>
              <a:buSzPts val="2100"/>
              <a:buFont typeface="DM Sans"/>
              <a:buNone/>
              <a:defRPr sz="2100" b="1" i="0" u="none" strike="noStrike" cap="none">
                <a:solidFill>
                  <a:schemeClr val="dk2"/>
                </a:solidFill>
                <a:latin typeface="DM Sans"/>
                <a:ea typeface="DM Sans"/>
                <a:cs typeface="DM Sans"/>
                <a:sym typeface="DM Sans"/>
              </a:defRPr>
            </a:lvl8pPr>
            <a:lvl9pPr marL="4114800" marR="0" lvl="8" indent="-349250" algn="r" rtl="0">
              <a:lnSpc>
                <a:spcPct val="115000"/>
              </a:lnSpc>
              <a:spcBef>
                <a:spcPts val="2100"/>
              </a:spcBef>
              <a:spcAft>
                <a:spcPts val="2100"/>
              </a:spcAft>
              <a:buClr>
                <a:schemeClr val="dk2"/>
              </a:buClr>
              <a:buSzPts val="2100"/>
              <a:buFont typeface="DM Sans"/>
              <a:buNone/>
              <a:defRPr sz="2100" b="1" i="0" u="none" strike="noStrike" cap="none">
                <a:solidFill>
                  <a:schemeClr val="dk2"/>
                </a:solidFill>
                <a:latin typeface="DM Sans"/>
                <a:ea typeface="DM Sans"/>
                <a:cs typeface="DM Sans"/>
                <a:sym typeface="DM Sans"/>
              </a:defRPr>
            </a:lvl9pPr>
          </a:lstStyle>
          <a:p>
            <a:pPr marL="0" indent="0" algn="l"/>
            <a:r>
              <a:rPr lang="en-ZA"/>
              <a:t>Thank you for joining me on this journey toward a brighter, AI-enhanced future!</a:t>
            </a:r>
            <a:endParaRPr lang="en-ZA" dirty="0"/>
          </a:p>
        </p:txBody>
      </p:sp>
    </p:spTree>
    <p:extLst>
      <p:ext uri="{BB962C8B-B14F-4D97-AF65-F5344CB8AC3E}">
        <p14:creationId xmlns:p14="http://schemas.microsoft.com/office/powerpoint/2010/main" val="3600281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3"/>
          <p:cNvSpPr txBox="1">
            <a:spLocks noGrp="1"/>
          </p:cNvSpPr>
          <p:nvPr>
            <p:ph type="title"/>
          </p:nvPr>
        </p:nvSpPr>
        <p:spPr>
          <a:xfrm>
            <a:off x="5435527" y="1932050"/>
            <a:ext cx="5754600" cy="13248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Hello!</a:t>
            </a:r>
            <a:endParaRPr dirty="0"/>
          </a:p>
        </p:txBody>
      </p:sp>
      <p:sp>
        <p:nvSpPr>
          <p:cNvPr id="751" name="Google Shape;751;p23"/>
          <p:cNvSpPr txBox="1">
            <a:spLocks noGrp="1"/>
          </p:cNvSpPr>
          <p:nvPr>
            <p:ph type="body" idx="1"/>
          </p:nvPr>
        </p:nvSpPr>
        <p:spPr>
          <a:xfrm>
            <a:off x="5435500" y="3336350"/>
            <a:ext cx="5754600" cy="22359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Carike Botha.</a:t>
            </a:r>
          </a:p>
          <a:p>
            <a:pPr marL="0" lvl="0" indent="0" algn="r" rtl="0">
              <a:spcBef>
                <a:spcPts val="0"/>
              </a:spcBef>
              <a:spcAft>
                <a:spcPts val="0"/>
              </a:spcAft>
              <a:buNone/>
            </a:pPr>
            <a:r>
              <a:rPr lang="en" dirty="0"/>
              <a:t>Software Development Consultant.</a:t>
            </a:r>
          </a:p>
          <a:p>
            <a:pPr marL="0" lvl="0" indent="0" algn="r" rtl="0">
              <a:spcBef>
                <a:spcPts val="0"/>
              </a:spcBef>
              <a:spcAft>
                <a:spcPts val="0"/>
              </a:spcAft>
              <a:buNone/>
            </a:pPr>
            <a:r>
              <a:rPr lang="en" dirty="0"/>
              <a:t>MVP : Power Apps &amp; Power Automate</a:t>
            </a:r>
          </a:p>
          <a:p>
            <a:pPr marL="0" lvl="0" indent="0" algn="r" rtl="0">
              <a:spcBef>
                <a:spcPts val="0"/>
              </a:spcBef>
              <a:spcAft>
                <a:spcPts val="0"/>
              </a:spcAft>
              <a:buNone/>
            </a:pPr>
            <a:endParaRPr lang="en" dirty="0"/>
          </a:p>
          <a:p>
            <a:pPr marL="0" lvl="0" indent="0" algn="r" rtl="0">
              <a:spcBef>
                <a:spcPts val="0"/>
              </a:spcBef>
              <a:spcAft>
                <a:spcPts val="0"/>
              </a:spcAft>
              <a:buNone/>
            </a:pPr>
            <a:endParaRPr lang="en" dirty="0"/>
          </a:p>
          <a:p>
            <a:pPr marL="0" lvl="0" indent="0" algn="r" rtl="0">
              <a:spcBef>
                <a:spcPts val="0"/>
              </a:spcBef>
              <a:spcAft>
                <a:spcPts val="0"/>
              </a:spcAft>
              <a:buNone/>
            </a:pPr>
            <a:r>
              <a:rPr lang="en" dirty="0"/>
              <a:t>@Carike_B</a:t>
            </a:r>
            <a:endParaRPr dirty="0"/>
          </a:p>
        </p:txBody>
      </p:sp>
      <p:pic>
        <p:nvPicPr>
          <p:cNvPr id="5" name="Picture 4">
            <a:extLst>
              <a:ext uri="{FF2B5EF4-FFF2-40B4-BE49-F238E27FC236}">
                <a16:creationId xmlns:a16="http://schemas.microsoft.com/office/drawing/2014/main" id="{2C148EB7-C7A7-F8AA-8D95-256033519A62}"/>
              </a:ext>
            </a:extLst>
          </p:cNvPr>
          <p:cNvPicPr>
            <a:picLocks noChangeAspect="1"/>
          </p:cNvPicPr>
          <p:nvPr/>
        </p:nvPicPr>
        <p:blipFill>
          <a:blip r:embed="rId3"/>
          <a:stretch>
            <a:fillRect/>
          </a:stretch>
        </p:blipFill>
        <p:spPr>
          <a:xfrm>
            <a:off x="1001873" y="1524000"/>
            <a:ext cx="3810000" cy="3810000"/>
          </a:xfrm>
          <a:prstGeom prst="rect">
            <a:avLst/>
          </a:prstGeom>
        </p:spPr>
      </p:pic>
      <p:pic>
        <p:nvPicPr>
          <p:cNvPr id="7" name="Picture 6">
            <a:extLst>
              <a:ext uri="{FF2B5EF4-FFF2-40B4-BE49-F238E27FC236}">
                <a16:creationId xmlns:a16="http://schemas.microsoft.com/office/drawing/2014/main" id="{8630D854-9848-1A2B-A609-D847EEFB65FE}"/>
              </a:ext>
            </a:extLst>
          </p:cNvPr>
          <p:cNvPicPr>
            <a:picLocks noChangeAspect="1"/>
          </p:cNvPicPr>
          <p:nvPr/>
        </p:nvPicPr>
        <p:blipFill>
          <a:blip r:embed="rId4"/>
          <a:stretch>
            <a:fillRect/>
          </a:stretch>
        </p:blipFill>
        <p:spPr>
          <a:xfrm>
            <a:off x="9329667" y="5146374"/>
            <a:ext cx="330650" cy="330650"/>
          </a:xfrm>
          <a:prstGeom prst="rect">
            <a:avLst/>
          </a:prstGeom>
        </p:spPr>
      </p:pic>
      <p:pic>
        <p:nvPicPr>
          <p:cNvPr id="9" name="Picture 8">
            <a:extLst>
              <a:ext uri="{FF2B5EF4-FFF2-40B4-BE49-F238E27FC236}">
                <a16:creationId xmlns:a16="http://schemas.microsoft.com/office/drawing/2014/main" id="{42310C08-292C-AAF0-DA23-93055566B79E}"/>
              </a:ext>
            </a:extLst>
          </p:cNvPr>
          <p:cNvPicPr>
            <a:picLocks noChangeAspect="1"/>
          </p:cNvPicPr>
          <p:nvPr/>
        </p:nvPicPr>
        <p:blipFill>
          <a:blip r:embed="rId5">
            <a:duotone>
              <a:prstClr val="black"/>
              <a:schemeClr val="accent2">
                <a:tint val="45000"/>
                <a:satMod val="400000"/>
              </a:schemeClr>
            </a:duotone>
          </a:blip>
          <a:stretch>
            <a:fillRect/>
          </a:stretch>
        </p:blipFill>
        <p:spPr>
          <a:xfrm>
            <a:off x="8811867" y="5107987"/>
            <a:ext cx="407423" cy="407423"/>
          </a:xfrm>
          <a:prstGeom prst="rect">
            <a:avLst/>
          </a:prstGeom>
        </p:spPr>
      </p:pic>
      <p:pic>
        <p:nvPicPr>
          <p:cNvPr id="11" name="Picture 10">
            <a:extLst>
              <a:ext uri="{FF2B5EF4-FFF2-40B4-BE49-F238E27FC236}">
                <a16:creationId xmlns:a16="http://schemas.microsoft.com/office/drawing/2014/main" id="{EA3FE31E-5DAF-496E-8F95-666F7B89FA6B}"/>
              </a:ext>
            </a:extLst>
          </p:cNvPr>
          <p:cNvPicPr>
            <a:picLocks noChangeAspect="1"/>
          </p:cNvPicPr>
          <p:nvPr/>
        </p:nvPicPr>
        <p:blipFill>
          <a:blip r:embed="rId6">
            <a:duotone>
              <a:prstClr val="black"/>
              <a:schemeClr val="accent1">
                <a:tint val="45000"/>
                <a:satMod val="400000"/>
              </a:schemeClr>
            </a:duotone>
          </a:blip>
          <a:stretch>
            <a:fillRect/>
          </a:stretch>
        </p:blipFill>
        <p:spPr>
          <a:xfrm>
            <a:off x="8263626" y="5092766"/>
            <a:ext cx="437864" cy="437864"/>
          </a:xfrm>
          <a:prstGeom prst="rect">
            <a:avLst/>
          </a:prstGeom>
        </p:spPr>
      </p:pic>
      <p:pic>
        <p:nvPicPr>
          <p:cNvPr id="6" name="Picture 5" descr="A blue and white diamond with letters&#10;&#10;Description automatically generated">
            <a:extLst>
              <a:ext uri="{FF2B5EF4-FFF2-40B4-BE49-F238E27FC236}">
                <a16:creationId xmlns:a16="http://schemas.microsoft.com/office/drawing/2014/main" id="{1DEAF473-A9A9-2DDD-7A93-C3C3A625542B}"/>
              </a:ext>
            </a:extLst>
          </p:cNvPr>
          <p:cNvPicPr>
            <a:picLocks noChangeAspect="1"/>
          </p:cNvPicPr>
          <p:nvPr/>
        </p:nvPicPr>
        <p:blipFill>
          <a:blip r:embed="rId7"/>
          <a:stretch>
            <a:fillRect/>
          </a:stretch>
        </p:blipFill>
        <p:spPr>
          <a:xfrm>
            <a:off x="10106573" y="5651750"/>
            <a:ext cx="1083527" cy="1083527"/>
          </a:xfrm>
          <a:prstGeom prst="rect">
            <a:avLst/>
          </a:prstGeom>
        </p:spPr>
      </p:pic>
      <p:pic>
        <p:nvPicPr>
          <p:cNvPr id="8" name="Picture 7" descr="A black and white logo&#10;&#10;Description automatically generated">
            <a:extLst>
              <a:ext uri="{FF2B5EF4-FFF2-40B4-BE49-F238E27FC236}">
                <a16:creationId xmlns:a16="http://schemas.microsoft.com/office/drawing/2014/main" id="{11EAFC22-1042-5511-1613-1A6BCEE4B1B1}"/>
              </a:ext>
            </a:extLst>
          </p:cNvPr>
          <p:cNvPicPr>
            <a:picLocks noChangeAspect="1"/>
          </p:cNvPicPr>
          <p:nvPr/>
        </p:nvPicPr>
        <p:blipFill>
          <a:blip r:embed="rId8"/>
          <a:stretch>
            <a:fillRect/>
          </a:stretch>
        </p:blipFill>
        <p:spPr>
          <a:xfrm>
            <a:off x="7289900" y="5727110"/>
            <a:ext cx="2385315" cy="93280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824">
          <a:extLst>
            <a:ext uri="{FF2B5EF4-FFF2-40B4-BE49-F238E27FC236}">
              <a16:creationId xmlns:a16="http://schemas.microsoft.com/office/drawing/2014/main" id="{93E362FE-9EBD-C2C9-6C43-AF065F19A6B3}"/>
            </a:ext>
          </a:extLst>
        </p:cNvPr>
        <p:cNvGrpSpPr/>
        <p:nvPr/>
      </p:nvGrpSpPr>
      <p:grpSpPr>
        <a:xfrm>
          <a:off x="0" y="0"/>
          <a:ext cx="0" cy="0"/>
          <a:chOff x="0" y="0"/>
          <a:chExt cx="0" cy="0"/>
        </a:xfrm>
      </p:grpSpPr>
      <p:sp>
        <p:nvSpPr>
          <p:cNvPr id="826" name="Google Shape;826;p31">
            <a:extLst>
              <a:ext uri="{FF2B5EF4-FFF2-40B4-BE49-F238E27FC236}">
                <a16:creationId xmlns:a16="http://schemas.microsoft.com/office/drawing/2014/main" id="{A2B0A82C-BCA9-4702-21AD-1466D4755C14}"/>
              </a:ext>
            </a:extLst>
          </p:cNvPr>
          <p:cNvSpPr txBox="1">
            <a:spLocks noGrp="1"/>
          </p:cNvSpPr>
          <p:nvPr>
            <p:ph type="title"/>
          </p:nvPr>
        </p:nvSpPr>
        <p:spPr>
          <a:xfrm>
            <a:off x="6591400" y="802975"/>
            <a:ext cx="5256600" cy="4351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AI is not a threat; it's a partner in progress.</a:t>
            </a:r>
            <a:endParaRPr dirty="0"/>
          </a:p>
        </p:txBody>
      </p:sp>
      <p:sp>
        <p:nvSpPr>
          <p:cNvPr id="827" name="Google Shape;827;p31">
            <a:extLst>
              <a:ext uri="{FF2B5EF4-FFF2-40B4-BE49-F238E27FC236}">
                <a16:creationId xmlns:a16="http://schemas.microsoft.com/office/drawing/2014/main" id="{17CE89AD-8016-C3EB-4EAA-48D881F336EC}"/>
              </a:ext>
            </a:extLst>
          </p:cNvPr>
          <p:cNvSpPr txBox="1">
            <a:spLocks noGrp="1"/>
          </p:cNvSpPr>
          <p:nvPr>
            <p:ph type="body" idx="1"/>
          </p:nvPr>
        </p:nvSpPr>
        <p:spPr>
          <a:xfrm>
            <a:off x="531450" y="5632452"/>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Thank you for joining me on this journey toward a brighter, AI-enhanced future!</a:t>
            </a:r>
            <a:endParaRPr dirty="0"/>
          </a:p>
        </p:txBody>
      </p:sp>
      <p:pic>
        <p:nvPicPr>
          <p:cNvPr id="3" name="Picture 2">
            <a:extLst>
              <a:ext uri="{FF2B5EF4-FFF2-40B4-BE49-F238E27FC236}">
                <a16:creationId xmlns:a16="http://schemas.microsoft.com/office/drawing/2014/main" id="{96034014-E351-C683-68EA-9681847B4A68}"/>
              </a:ext>
            </a:extLst>
          </p:cNvPr>
          <p:cNvPicPr>
            <a:picLocks noChangeAspect="1"/>
          </p:cNvPicPr>
          <p:nvPr/>
        </p:nvPicPr>
        <p:blipFill>
          <a:blip r:embed="rId3"/>
          <a:stretch>
            <a:fillRect/>
          </a:stretch>
        </p:blipFill>
        <p:spPr>
          <a:xfrm>
            <a:off x="610997" y="433399"/>
            <a:ext cx="5090652" cy="5090652"/>
          </a:xfrm>
          <a:prstGeom prst="rect">
            <a:avLst/>
          </a:prstGeom>
        </p:spPr>
      </p:pic>
    </p:spTree>
    <p:extLst>
      <p:ext uri="{BB962C8B-B14F-4D97-AF65-F5344CB8AC3E}">
        <p14:creationId xmlns:p14="http://schemas.microsoft.com/office/powerpoint/2010/main" val="27580193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202"/>
        <p:cNvGrpSpPr/>
        <p:nvPr/>
      </p:nvGrpSpPr>
      <p:grpSpPr>
        <a:xfrm>
          <a:off x="0" y="0"/>
          <a:ext cx="0" cy="0"/>
          <a:chOff x="0" y="0"/>
          <a:chExt cx="0" cy="0"/>
        </a:xfrm>
      </p:grpSpPr>
      <p:sp>
        <p:nvSpPr>
          <p:cNvPr id="1203" name="Google Shape;1203;p42"/>
          <p:cNvSpPr txBox="1">
            <a:spLocks noGrp="1"/>
          </p:cNvSpPr>
          <p:nvPr>
            <p:ph type="subTitle" idx="1"/>
          </p:nvPr>
        </p:nvSpPr>
        <p:spPr>
          <a:xfrm>
            <a:off x="6363275" y="2716900"/>
            <a:ext cx="4136700" cy="7179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Do you have any questions?</a:t>
            </a:r>
            <a:endParaRPr/>
          </a:p>
        </p:txBody>
      </p:sp>
      <p:sp>
        <p:nvSpPr>
          <p:cNvPr id="1204" name="Google Shape;1204;p42"/>
          <p:cNvSpPr/>
          <p:nvPr/>
        </p:nvSpPr>
        <p:spPr>
          <a:xfrm>
            <a:off x="9508590" y="455360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05" name="Google Shape;1205;p42"/>
          <p:cNvGrpSpPr/>
          <p:nvPr/>
        </p:nvGrpSpPr>
        <p:grpSpPr>
          <a:xfrm>
            <a:off x="10041693" y="4543951"/>
            <a:ext cx="411849" cy="411917"/>
            <a:chOff x="5162200" y="4097750"/>
            <a:chExt cx="338385" cy="338414"/>
          </a:xfrm>
        </p:grpSpPr>
        <p:sp>
          <p:nvSpPr>
            <p:cNvPr id="1206" name="Google Shape;1206;p42"/>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42"/>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42"/>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09" name="Google Shape;1209;p42"/>
          <p:cNvSpPr/>
          <p:nvPr/>
        </p:nvSpPr>
        <p:spPr>
          <a:xfrm>
            <a:off x="8775700" y="459498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42"/>
          <p:cNvSpPr txBox="1">
            <a:spLocks noGrp="1"/>
          </p:cNvSpPr>
          <p:nvPr>
            <p:ph type="body" idx="2"/>
          </p:nvPr>
        </p:nvSpPr>
        <p:spPr>
          <a:xfrm>
            <a:off x="4918525" y="3276900"/>
            <a:ext cx="5581500" cy="1341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hello@mail.com</a:t>
            </a:r>
            <a:endParaRPr/>
          </a:p>
          <a:p>
            <a:pPr marL="0" lvl="0" indent="0" algn="r" rtl="0">
              <a:spcBef>
                <a:spcPts val="0"/>
              </a:spcBef>
              <a:spcAft>
                <a:spcPts val="0"/>
              </a:spcAft>
              <a:buNone/>
            </a:pPr>
            <a:r>
              <a:rPr lang="en"/>
              <a:t>555-111-222</a:t>
            </a:r>
            <a:endParaRPr/>
          </a:p>
          <a:p>
            <a:pPr marL="0" lvl="0" indent="0" algn="r" rtl="0">
              <a:spcBef>
                <a:spcPts val="0"/>
              </a:spcBef>
              <a:spcAft>
                <a:spcPts val="0"/>
              </a:spcAft>
              <a:buNone/>
            </a:pPr>
            <a:r>
              <a:rPr lang="en"/>
              <a:t>mydomain.com</a:t>
            </a:r>
            <a:endParaRPr/>
          </a:p>
          <a:p>
            <a:pPr marL="0" lvl="0" indent="0" algn="r" rtl="0">
              <a:spcBef>
                <a:spcPts val="0"/>
              </a:spcBef>
              <a:spcAft>
                <a:spcPts val="0"/>
              </a:spcAft>
              <a:buNone/>
            </a:pPr>
            <a:endParaRPr/>
          </a:p>
        </p:txBody>
      </p:sp>
      <p:sp>
        <p:nvSpPr>
          <p:cNvPr id="1211" name="Google Shape;1211;p42"/>
          <p:cNvSpPr/>
          <p:nvPr/>
        </p:nvSpPr>
        <p:spPr>
          <a:xfrm>
            <a:off x="6052699" y="1768148"/>
            <a:ext cx="4400846" cy="801851"/>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698631" scaled="0"/>
                </a:gradFill>
                <a:latin typeface="DM Sans"/>
              </a:rPr>
              <a:t>Thank you!</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80">
          <a:extLst>
            <a:ext uri="{FF2B5EF4-FFF2-40B4-BE49-F238E27FC236}">
              <a16:creationId xmlns:a16="http://schemas.microsoft.com/office/drawing/2014/main" id="{74FF4DAD-8653-D26F-3AEA-2946BF277442}"/>
            </a:ext>
          </a:extLst>
        </p:cNvPr>
        <p:cNvGrpSpPr/>
        <p:nvPr/>
      </p:nvGrpSpPr>
      <p:grpSpPr>
        <a:xfrm>
          <a:off x="0" y="0"/>
          <a:ext cx="0" cy="0"/>
          <a:chOff x="0" y="0"/>
          <a:chExt cx="0" cy="0"/>
        </a:xfrm>
      </p:grpSpPr>
      <p:sp>
        <p:nvSpPr>
          <p:cNvPr id="781" name="Google Shape;781;p26">
            <a:extLst>
              <a:ext uri="{FF2B5EF4-FFF2-40B4-BE49-F238E27FC236}">
                <a16:creationId xmlns:a16="http://schemas.microsoft.com/office/drawing/2014/main" id="{15C30A8B-A766-2F79-552C-924A5CA3AD94}"/>
              </a:ext>
            </a:extLst>
          </p:cNvPr>
          <p:cNvSpPr/>
          <p:nvPr/>
        </p:nvSpPr>
        <p:spPr>
          <a:xfrm>
            <a:off x="1398150" y="2673463"/>
            <a:ext cx="47460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a:extLst>
              <a:ext uri="{FF2B5EF4-FFF2-40B4-BE49-F238E27FC236}">
                <a16:creationId xmlns:a16="http://schemas.microsoft.com/office/drawing/2014/main" id="{CEDD8D7B-1333-24B3-C60B-92A20090B778}"/>
              </a:ext>
            </a:extLst>
          </p:cNvPr>
          <p:cNvSpPr txBox="1">
            <a:spLocks noGrp="1"/>
          </p:cNvSpPr>
          <p:nvPr>
            <p:ph type="title"/>
          </p:nvPr>
        </p:nvSpPr>
        <p:spPr>
          <a:xfrm>
            <a:off x="1263900" y="1202863"/>
            <a:ext cx="7291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a:t>
            </a:r>
            <a:endParaRPr/>
          </a:p>
        </p:txBody>
      </p:sp>
      <p:sp>
        <p:nvSpPr>
          <p:cNvPr id="783" name="Google Shape;783;p26">
            <a:extLst>
              <a:ext uri="{FF2B5EF4-FFF2-40B4-BE49-F238E27FC236}">
                <a16:creationId xmlns:a16="http://schemas.microsoft.com/office/drawing/2014/main" id="{66313D13-F2E8-9BF7-1E74-985362A94409}"/>
              </a:ext>
            </a:extLst>
          </p:cNvPr>
          <p:cNvSpPr txBox="1">
            <a:spLocks noGrp="1"/>
          </p:cNvSpPr>
          <p:nvPr>
            <p:ph type="subTitle" idx="1"/>
          </p:nvPr>
        </p:nvSpPr>
        <p:spPr>
          <a:xfrm>
            <a:off x="1542000" y="2687638"/>
            <a:ext cx="4523100" cy="5451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Elephants and storms.</a:t>
            </a:r>
            <a:endParaRPr/>
          </a:p>
        </p:txBody>
      </p:sp>
      <p:sp>
        <p:nvSpPr>
          <p:cNvPr id="784" name="Google Shape;784;p26">
            <a:extLst>
              <a:ext uri="{FF2B5EF4-FFF2-40B4-BE49-F238E27FC236}">
                <a16:creationId xmlns:a16="http://schemas.microsoft.com/office/drawing/2014/main" id="{A3250914-2F84-87DA-F6E8-DF95E896ADE6}"/>
              </a:ext>
            </a:extLst>
          </p:cNvPr>
          <p:cNvSpPr txBox="1">
            <a:spLocks noGrp="1"/>
          </p:cNvSpPr>
          <p:nvPr>
            <p:ph type="body" idx="2"/>
          </p:nvPr>
        </p:nvSpPr>
        <p:spPr>
          <a:xfrm>
            <a:off x="1313350" y="3674838"/>
            <a:ext cx="8236800" cy="1980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elephants can sense storms?</a:t>
            </a:r>
            <a:endParaRPr/>
          </a:p>
          <a:p>
            <a:pPr marL="0" lvl="0" indent="0" algn="l" rtl="0">
              <a:spcBef>
                <a:spcPts val="2100"/>
              </a:spcBef>
              <a:spcAft>
                <a:spcPts val="2100"/>
              </a:spcAft>
              <a:buNone/>
            </a:pPr>
            <a:r>
              <a:rPr lang="en"/>
              <a:t>Elephants may be able to detect a thunderstorm from hundreds of miles away, and will head towards it, looking for water. </a:t>
            </a:r>
            <a:endParaRPr/>
          </a:p>
        </p:txBody>
      </p:sp>
    </p:spTree>
    <p:extLst>
      <p:ext uri="{BB962C8B-B14F-4D97-AF65-F5344CB8AC3E}">
        <p14:creationId xmlns:p14="http://schemas.microsoft.com/office/powerpoint/2010/main" val="2494906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73"/>
        <p:cNvGrpSpPr/>
        <p:nvPr/>
      </p:nvGrpSpPr>
      <p:grpSpPr>
        <a:xfrm>
          <a:off x="0" y="0"/>
          <a:ext cx="0" cy="0"/>
          <a:chOff x="0" y="0"/>
          <a:chExt cx="0" cy="0"/>
        </a:xfrm>
      </p:grpSpPr>
      <p:sp>
        <p:nvSpPr>
          <p:cNvPr id="774" name="Google Shape;774;p25"/>
          <p:cNvSpPr txBox="1">
            <a:spLocks noGrp="1"/>
          </p:cNvSpPr>
          <p:nvPr>
            <p:ph type="body" idx="1"/>
          </p:nvPr>
        </p:nvSpPr>
        <p:spPr>
          <a:xfrm>
            <a:off x="5241300" y="3202813"/>
            <a:ext cx="5678100" cy="2075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AI emerges not as a threat but as our trusty co-pilot.</a:t>
            </a:r>
          </a:p>
          <a:p>
            <a:pPr marL="0" lvl="0" indent="0" algn="l" rtl="0">
              <a:spcBef>
                <a:spcPts val="0"/>
              </a:spcBef>
              <a:spcAft>
                <a:spcPts val="0"/>
              </a:spcAft>
              <a:buNone/>
            </a:pPr>
            <a:endParaRPr lang="en-ZA" dirty="0"/>
          </a:p>
          <a:p>
            <a:pPr marL="0" lvl="0" indent="0" algn="l" rtl="0">
              <a:spcBef>
                <a:spcPts val="0"/>
              </a:spcBef>
              <a:spcAft>
                <a:spcPts val="0"/>
              </a:spcAft>
              <a:buNone/>
            </a:pPr>
            <a:r>
              <a:rPr lang="en-ZA" dirty="0"/>
              <a:t>Today, let's embark on a journey to discover how AI can elevate our skills, boost our careers, and redefine our roles in the digital landscape.</a:t>
            </a:r>
            <a:endParaRPr dirty="0"/>
          </a:p>
        </p:txBody>
      </p:sp>
      <p:sp>
        <p:nvSpPr>
          <p:cNvPr id="775" name="Google Shape;775;p25"/>
          <p:cNvSpPr txBox="1">
            <a:spLocks noGrp="1"/>
          </p:cNvSpPr>
          <p:nvPr>
            <p:ph type="title"/>
          </p:nvPr>
        </p:nvSpPr>
        <p:spPr>
          <a:xfrm>
            <a:off x="5241300" y="1580088"/>
            <a:ext cx="695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In a world where change is the only constant,</a:t>
            </a:r>
            <a:endParaRPr dirty="0"/>
          </a:p>
        </p:txBody>
      </p:sp>
      <p:sp>
        <p:nvSpPr>
          <p:cNvPr id="776" name="Google Shape;776;p25"/>
          <p:cNvSpPr/>
          <p:nvPr/>
        </p:nvSpPr>
        <p:spPr>
          <a:xfrm>
            <a:off x="1272599" y="1845362"/>
            <a:ext cx="3538025" cy="2719275"/>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01</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49"/>
        <p:cNvGrpSpPr/>
        <p:nvPr/>
      </p:nvGrpSpPr>
      <p:grpSpPr>
        <a:xfrm>
          <a:off x="0" y="0"/>
          <a:ext cx="0" cy="0"/>
          <a:chOff x="0" y="0"/>
          <a:chExt cx="0" cy="0"/>
        </a:xfrm>
      </p:grpSpPr>
      <p:sp>
        <p:nvSpPr>
          <p:cNvPr id="750" name="Google Shape;750;p23"/>
          <p:cNvSpPr txBox="1">
            <a:spLocks noGrp="1"/>
          </p:cNvSpPr>
          <p:nvPr>
            <p:ph type="title"/>
          </p:nvPr>
        </p:nvSpPr>
        <p:spPr>
          <a:xfrm>
            <a:off x="5435527" y="1932050"/>
            <a:ext cx="5754600" cy="13248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Hello! I’m...</a:t>
            </a:r>
            <a:endParaRPr/>
          </a:p>
        </p:txBody>
      </p:sp>
      <p:sp>
        <p:nvSpPr>
          <p:cNvPr id="751" name="Google Shape;751;p23"/>
          <p:cNvSpPr txBox="1">
            <a:spLocks noGrp="1"/>
          </p:cNvSpPr>
          <p:nvPr>
            <p:ph type="body" idx="1"/>
          </p:nvPr>
        </p:nvSpPr>
        <p:spPr>
          <a:xfrm>
            <a:off x="5435500" y="3336350"/>
            <a:ext cx="5754600" cy="22359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Here is where you introduce yourself.</a:t>
            </a:r>
            <a:endParaRPr/>
          </a:p>
          <a:p>
            <a:pPr marL="0" lvl="0" indent="0" algn="r" rtl="0">
              <a:spcBef>
                <a:spcPts val="2100"/>
              </a:spcBef>
              <a:spcAft>
                <a:spcPts val="2100"/>
              </a:spcAft>
              <a:buNone/>
            </a:pPr>
            <a:r>
              <a:rPr lang="en"/>
              <a:t>You can add your name, title and a little background. Right click the image and replace it with your own.</a:t>
            </a:r>
            <a:endParaRPr/>
          </a:p>
        </p:txBody>
      </p:sp>
      <p:pic>
        <p:nvPicPr>
          <p:cNvPr id="752" name="Google Shape;752;p23"/>
          <p:cNvPicPr preferRelativeResize="0"/>
          <p:nvPr/>
        </p:nvPicPr>
        <p:blipFill rotWithShape="1">
          <a:blip r:embed="rId3">
            <a:alphaModFix/>
          </a:blip>
          <a:srcRect t="12671"/>
          <a:stretch/>
        </p:blipFill>
        <p:spPr>
          <a:xfrm>
            <a:off x="1014750" y="1133525"/>
            <a:ext cx="4369950" cy="57244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88"/>
        <p:cNvGrpSpPr/>
        <p:nvPr/>
      </p:nvGrpSpPr>
      <p:grpSpPr>
        <a:xfrm>
          <a:off x="0" y="0"/>
          <a:ext cx="0" cy="0"/>
          <a:chOff x="0" y="0"/>
          <a:chExt cx="0" cy="0"/>
        </a:xfrm>
      </p:grpSpPr>
      <p:sp>
        <p:nvSpPr>
          <p:cNvPr id="789" name="Google Shape;789;p27"/>
          <p:cNvSpPr/>
          <p:nvPr/>
        </p:nvSpPr>
        <p:spPr>
          <a:xfrm>
            <a:off x="914975" y="1933800"/>
            <a:ext cx="105519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7"/>
          <p:cNvSpPr txBox="1">
            <a:spLocks noGrp="1"/>
          </p:cNvSpPr>
          <p:nvPr>
            <p:ph type="title"/>
          </p:nvPr>
        </p:nvSpPr>
        <p:spPr>
          <a:xfrm>
            <a:off x="873350" y="836300"/>
            <a:ext cx="1055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a:t>
            </a:r>
            <a:endParaRPr/>
          </a:p>
        </p:txBody>
      </p:sp>
      <p:sp>
        <p:nvSpPr>
          <p:cNvPr id="791" name="Google Shape;791;p27"/>
          <p:cNvSpPr txBox="1">
            <a:spLocks noGrp="1"/>
          </p:cNvSpPr>
          <p:nvPr>
            <p:ph type="body" idx="4"/>
          </p:nvPr>
        </p:nvSpPr>
        <p:spPr>
          <a:xfrm>
            <a:off x="6464146" y="2891450"/>
            <a:ext cx="4961100" cy="3118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792" name="Google Shape;792;p27"/>
          <p:cNvSpPr txBox="1">
            <a:spLocks noGrp="1"/>
          </p:cNvSpPr>
          <p:nvPr>
            <p:ph type="body" idx="3"/>
          </p:nvPr>
        </p:nvSpPr>
        <p:spPr>
          <a:xfrm>
            <a:off x="873350" y="2903200"/>
            <a:ext cx="4960800" cy="3118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
        <p:nvSpPr>
          <p:cNvPr id="793" name="Google Shape;793;p27"/>
          <p:cNvSpPr txBox="1">
            <a:spLocks noGrp="1"/>
          </p:cNvSpPr>
          <p:nvPr>
            <p:ph type="subTitle" idx="1"/>
          </p:nvPr>
        </p:nvSpPr>
        <p:spPr>
          <a:xfrm>
            <a:off x="873360" y="1966175"/>
            <a:ext cx="49611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A man's best friend...</a:t>
            </a:r>
            <a:endParaRPr/>
          </a:p>
        </p:txBody>
      </p:sp>
      <p:sp>
        <p:nvSpPr>
          <p:cNvPr id="794" name="Google Shape;794;p27"/>
          <p:cNvSpPr txBox="1">
            <a:spLocks noGrp="1"/>
          </p:cNvSpPr>
          <p:nvPr>
            <p:ph type="subTitle" idx="2"/>
          </p:nvPr>
        </p:nvSpPr>
        <p:spPr>
          <a:xfrm>
            <a:off x="6464155" y="1966175"/>
            <a:ext cx="49608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Mmm, can I fit in?...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831"/>
        <p:cNvGrpSpPr/>
        <p:nvPr/>
      </p:nvGrpSpPr>
      <p:grpSpPr>
        <a:xfrm>
          <a:off x="0" y="0"/>
          <a:ext cx="0" cy="0"/>
          <a:chOff x="0" y="0"/>
          <a:chExt cx="0" cy="0"/>
        </a:xfrm>
      </p:grpSpPr>
      <p:sp>
        <p:nvSpPr>
          <p:cNvPr id="832" name="Google Shape;832;p32"/>
          <p:cNvSpPr txBox="1">
            <a:spLocks noGrp="1"/>
          </p:cNvSpPr>
          <p:nvPr>
            <p:ph type="title"/>
          </p:nvPr>
        </p:nvSpPr>
        <p:spPr>
          <a:xfrm>
            <a:off x="246725" y="596050"/>
            <a:ext cx="6106200" cy="3271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800"/>
              <a:t>Cats use their whiskers as feelers...</a:t>
            </a:r>
            <a:endParaRPr sz="6800"/>
          </a:p>
          <a:p>
            <a:pPr marL="0" lvl="0" indent="0" algn="l" rtl="0">
              <a:spcBef>
                <a:spcPts val="0"/>
              </a:spcBef>
              <a:spcAft>
                <a:spcPts val="0"/>
              </a:spcAft>
              <a:buNone/>
            </a:pPr>
            <a:endParaRPr sz="6800"/>
          </a:p>
          <a:p>
            <a:pPr marL="0" lvl="0" indent="0" algn="l" rtl="0">
              <a:spcBef>
                <a:spcPts val="0"/>
              </a:spcBef>
              <a:spcAft>
                <a:spcPts val="0"/>
              </a:spcAft>
              <a:buNone/>
            </a:pPr>
            <a:endParaRPr sz="6800"/>
          </a:p>
        </p:txBody>
      </p:sp>
      <p:sp>
        <p:nvSpPr>
          <p:cNvPr id="833" name="Google Shape;833;p32"/>
          <p:cNvSpPr txBox="1">
            <a:spLocks noGrp="1"/>
          </p:cNvSpPr>
          <p:nvPr>
            <p:ph type="body" idx="1"/>
          </p:nvPr>
        </p:nvSpPr>
        <p:spPr>
          <a:xfrm>
            <a:off x="246725" y="3939250"/>
            <a:ext cx="6106200" cy="2041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...to determine if a space is too small to squeeze through.</a:t>
            </a:r>
            <a:endParaRPr/>
          </a:p>
          <a:p>
            <a:pPr marL="0" lvl="0" indent="0" algn="l" rtl="0">
              <a:spcBef>
                <a:spcPts val="2100"/>
              </a:spcBef>
              <a:spcAft>
                <a:spcPts val="0"/>
              </a:spcAft>
              <a:buNone/>
            </a:pPr>
            <a:r>
              <a:rPr lang="en"/>
              <a:t>Also, cats love to sleep. A fifteen-year-old cat has probably spent ten years of its life sleeping.</a:t>
            </a:r>
            <a:endParaRPr/>
          </a:p>
          <a:p>
            <a:pPr marL="0" lvl="0" indent="0" algn="l" rtl="0">
              <a:spcBef>
                <a:spcPts val="2100"/>
              </a:spcBef>
              <a:spcAft>
                <a:spcPts val="0"/>
              </a:spcAft>
              <a:buNone/>
            </a:pP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pic>
        <p:nvPicPr>
          <p:cNvPr id="834" name="Google Shape;834;p32"/>
          <p:cNvPicPr preferRelativeResize="0"/>
          <p:nvPr/>
        </p:nvPicPr>
        <p:blipFill rotWithShape="1">
          <a:blip r:embed="rId3">
            <a:alphaModFix/>
          </a:blip>
          <a:srcRect b="5096"/>
          <a:stretch/>
        </p:blipFill>
        <p:spPr>
          <a:xfrm flipH="1">
            <a:off x="6508851" y="-12045"/>
            <a:ext cx="5170499" cy="687004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852"/>
        <p:cNvGrpSpPr/>
        <p:nvPr/>
      </p:nvGrpSpPr>
      <p:grpSpPr>
        <a:xfrm>
          <a:off x="0" y="0"/>
          <a:ext cx="0" cy="0"/>
          <a:chOff x="0" y="0"/>
          <a:chExt cx="0" cy="0"/>
        </a:xfrm>
      </p:grpSpPr>
      <p:sp>
        <p:nvSpPr>
          <p:cNvPr id="853" name="Google Shape;853;p34"/>
          <p:cNvSpPr txBox="1">
            <a:spLocks noGrp="1"/>
          </p:cNvSpPr>
          <p:nvPr>
            <p:ph type="body" idx="4294967295"/>
          </p:nvPr>
        </p:nvSpPr>
        <p:spPr>
          <a:xfrm>
            <a:off x="147275" y="6373575"/>
            <a:ext cx="11095500" cy="344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1000"/>
              <a:t>This is where you section ends. Duplicate this set of slides as many times you need to go over all your sections.</a:t>
            </a:r>
            <a:endParaRPr sz="1000"/>
          </a:p>
        </p:txBody>
      </p:sp>
      <p:sp>
        <p:nvSpPr>
          <p:cNvPr id="854" name="Google Shape;854;p34"/>
          <p:cNvSpPr/>
          <p:nvPr/>
        </p:nvSpPr>
        <p:spPr>
          <a:xfrm>
            <a:off x="1212304" y="2107373"/>
            <a:ext cx="8169454" cy="1099124"/>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Very intersting</a:t>
            </a:r>
          </a:p>
        </p:txBody>
      </p:sp>
      <p:sp>
        <p:nvSpPr>
          <p:cNvPr id="855" name="Google Shape;855;p34"/>
          <p:cNvSpPr/>
          <p:nvPr/>
        </p:nvSpPr>
        <p:spPr>
          <a:xfrm>
            <a:off x="1212304" y="3363173"/>
            <a:ext cx="3042187" cy="845125"/>
          </a:xfrm>
          <a:prstGeom prst="rect">
            <a:avLst/>
          </a:prstGeom>
        </p:spPr>
        <p:txBody>
          <a:bodyPr>
            <a:prstTxWarp prst="textPlain">
              <a:avLst/>
            </a:prstTxWarp>
          </a:bodyPr>
          <a:lstStyle/>
          <a:p>
            <a:pPr lvl="0" algn="ctr"/>
            <a:r>
              <a:rPr b="1" i="0">
                <a:ln>
                  <a:noFill/>
                </a:ln>
                <a:gradFill>
                  <a:gsLst>
                    <a:gs pos="0">
                      <a:schemeClr val="accent1"/>
                    </a:gs>
                    <a:gs pos="100000">
                      <a:schemeClr val="accent2"/>
                    </a:gs>
                  </a:gsLst>
                  <a:lin ang="2700006" scaled="0"/>
                </a:gradFill>
                <a:latin typeface="DM Sans"/>
              </a:rPr>
              <a:t>facts.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893"/>
        <p:cNvGrpSpPr/>
        <p:nvPr/>
      </p:nvGrpSpPr>
      <p:grpSpPr>
        <a:xfrm>
          <a:off x="0" y="0"/>
          <a:ext cx="0" cy="0"/>
          <a:chOff x="0" y="0"/>
          <a:chExt cx="0" cy="0"/>
        </a:xfrm>
      </p:grpSpPr>
      <p:sp>
        <p:nvSpPr>
          <p:cNvPr id="894" name="Google Shape;894;p37"/>
          <p:cNvSpPr/>
          <p:nvPr/>
        </p:nvSpPr>
        <p:spPr>
          <a:xfrm>
            <a:off x="118920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476670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8237551" y="3854025"/>
            <a:ext cx="26586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txBox="1">
            <a:spLocks noGrp="1"/>
          </p:cNvSpPr>
          <p:nvPr>
            <p:ph type="subTitle" idx="1"/>
          </p:nvPr>
        </p:nvSpPr>
        <p:spPr>
          <a:xfrm>
            <a:off x="1490600" y="3868275"/>
            <a:ext cx="2066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898" name="Google Shape;898;p37"/>
          <p:cNvSpPr txBox="1">
            <a:spLocks noGrp="1"/>
          </p:cNvSpPr>
          <p:nvPr>
            <p:ph type="title"/>
          </p:nvPr>
        </p:nvSpPr>
        <p:spPr>
          <a:xfrm>
            <a:off x="1189050" y="5933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team!</a:t>
            </a:r>
            <a:endParaRPr/>
          </a:p>
        </p:txBody>
      </p:sp>
      <p:sp>
        <p:nvSpPr>
          <p:cNvPr id="899" name="Google Shape;899;p37"/>
          <p:cNvSpPr txBox="1">
            <a:spLocks noGrp="1"/>
          </p:cNvSpPr>
          <p:nvPr>
            <p:ph type="subTitle" idx="2"/>
          </p:nvPr>
        </p:nvSpPr>
        <p:spPr>
          <a:xfrm>
            <a:off x="5098850" y="3868275"/>
            <a:ext cx="20250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900" name="Google Shape;900;p37"/>
          <p:cNvSpPr txBox="1">
            <a:spLocks noGrp="1"/>
          </p:cNvSpPr>
          <p:nvPr>
            <p:ph type="subTitle" idx="3"/>
          </p:nvPr>
        </p:nvSpPr>
        <p:spPr>
          <a:xfrm>
            <a:off x="8675100" y="3868275"/>
            <a:ext cx="17838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901" name="Google Shape;901;p37"/>
          <p:cNvSpPr txBox="1">
            <a:spLocks noGrp="1"/>
          </p:cNvSpPr>
          <p:nvPr>
            <p:ph type="body" idx="4"/>
          </p:nvPr>
        </p:nvSpPr>
        <p:spPr>
          <a:xfrm>
            <a:off x="1189051" y="45348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2" name="Google Shape;902;p37"/>
          <p:cNvSpPr txBox="1">
            <a:spLocks noGrp="1"/>
          </p:cNvSpPr>
          <p:nvPr>
            <p:ph type="body" idx="5"/>
          </p:nvPr>
        </p:nvSpPr>
        <p:spPr>
          <a:xfrm>
            <a:off x="4713301" y="45233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3" name="Google Shape;903;p37"/>
          <p:cNvSpPr txBox="1">
            <a:spLocks noGrp="1"/>
          </p:cNvSpPr>
          <p:nvPr>
            <p:ph type="body" idx="6"/>
          </p:nvPr>
        </p:nvSpPr>
        <p:spPr>
          <a:xfrm>
            <a:off x="8237550" y="45101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904" name="Google Shape;904;p37"/>
          <p:cNvSpPr/>
          <p:nvPr/>
        </p:nvSpPr>
        <p:spPr>
          <a:xfrm>
            <a:off x="1626601" y="1861129"/>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5150851" y="1855875"/>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8675100" y="1894484"/>
            <a:ext cx="1783800" cy="1783800"/>
          </a:xfrm>
          <a:prstGeom prst="ellipse">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7" name="Google Shape;907;p37"/>
          <p:cNvPicPr preferRelativeResize="0"/>
          <p:nvPr/>
        </p:nvPicPr>
        <p:blipFill rotWithShape="1">
          <a:blip r:embed="rId3">
            <a:alphaModFix/>
          </a:blip>
          <a:srcRect l="33004" t="8689" r="25212" b="61743"/>
          <a:stretch/>
        </p:blipFill>
        <p:spPr>
          <a:xfrm>
            <a:off x="1628701" y="1901100"/>
            <a:ext cx="1779600" cy="1779600"/>
          </a:xfrm>
          <a:prstGeom prst="ellipse">
            <a:avLst/>
          </a:prstGeom>
          <a:noFill/>
          <a:ln>
            <a:noFill/>
          </a:ln>
        </p:spPr>
      </p:pic>
      <p:pic>
        <p:nvPicPr>
          <p:cNvPr id="908" name="Google Shape;908;p37"/>
          <p:cNvPicPr preferRelativeResize="0"/>
          <p:nvPr/>
        </p:nvPicPr>
        <p:blipFill rotWithShape="1">
          <a:blip r:embed="rId4">
            <a:alphaModFix/>
          </a:blip>
          <a:srcRect l="32897" t="19488" r="25727" b="14540"/>
          <a:stretch/>
        </p:blipFill>
        <p:spPr>
          <a:xfrm>
            <a:off x="5152951" y="1870593"/>
            <a:ext cx="1779600" cy="1779600"/>
          </a:xfrm>
          <a:prstGeom prst="ellipse">
            <a:avLst/>
          </a:prstGeom>
          <a:noFill/>
          <a:ln>
            <a:noFill/>
          </a:ln>
        </p:spPr>
      </p:pic>
      <p:pic>
        <p:nvPicPr>
          <p:cNvPr id="909" name="Google Shape;909;p37"/>
          <p:cNvPicPr preferRelativeResize="0"/>
          <p:nvPr/>
        </p:nvPicPr>
        <p:blipFill rotWithShape="1">
          <a:blip r:embed="rId5">
            <a:alphaModFix/>
          </a:blip>
          <a:srcRect l="24173" b="50920"/>
          <a:stretch/>
        </p:blipFill>
        <p:spPr>
          <a:xfrm>
            <a:off x="8677200" y="1883976"/>
            <a:ext cx="1779600" cy="1779600"/>
          </a:xfrm>
          <a:prstGeom prst="ellipse">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913"/>
        <p:cNvGrpSpPr/>
        <p:nvPr/>
      </p:nvGrpSpPr>
      <p:grpSpPr>
        <a:xfrm>
          <a:off x="0" y="0"/>
          <a:ext cx="0" cy="0"/>
          <a:chOff x="0" y="0"/>
          <a:chExt cx="0" cy="0"/>
        </a:xfrm>
      </p:grpSpPr>
      <p:sp>
        <p:nvSpPr>
          <p:cNvPr id="914" name="Google Shape;914;p38"/>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This is an editable world map.</a:t>
            </a:r>
            <a:endParaRPr/>
          </a:p>
        </p:txBody>
      </p:sp>
      <p:sp>
        <p:nvSpPr>
          <p:cNvPr id="915" name="Google Shape;915;p38"/>
          <p:cNvSpPr txBox="1">
            <a:spLocks noGrp="1"/>
          </p:cNvSpPr>
          <p:nvPr>
            <p:ph type="subTitle" idx="1"/>
          </p:nvPr>
        </p:nvSpPr>
        <p:spPr>
          <a:xfrm>
            <a:off x="8378500" y="1882375"/>
            <a:ext cx="33978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2"/>
                </a:solidFill>
              </a:rPr>
              <a:t>Showcase places</a:t>
            </a:r>
            <a:endParaRPr>
              <a:solidFill>
                <a:schemeClr val="accent2"/>
              </a:solidFill>
            </a:endParaRPr>
          </a:p>
        </p:txBody>
      </p:sp>
      <p:sp>
        <p:nvSpPr>
          <p:cNvPr id="916" name="Google Shape;916;p38"/>
          <p:cNvSpPr txBox="1">
            <a:spLocks noGrp="1"/>
          </p:cNvSpPr>
          <p:nvPr>
            <p:ph type="subTitle" idx="2"/>
          </p:nvPr>
        </p:nvSpPr>
        <p:spPr>
          <a:xfrm>
            <a:off x="8378500" y="4102757"/>
            <a:ext cx="33978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1"/>
                </a:solidFill>
              </a:rPr>
              <a:t>100% Editable</a:t>
            </a:r>
            <a:endParaRPr>
              <a:solidFill>
                <a:schemeClr val="accent1"/>
              </a:solidFill>
            </a:endParaRPr>
          </a:p>
        </p:txBody>
      </p:sp>
      <p:grpSp>
        <p:nvGrpSpPr>
          <p:cNvPr id="917" name="Google Shape;917;p38"/>
          <p:cNvGrpSpPr/>
          <p:nvPr/>
        </p:nvGrpSpPr>
        <p:grpSpPr>
          <a:xfrm>
            <a:off x="95072" y="1992388"/>
            <a:ext cx="7944879" cy="3615709"/>
            <a:chOff x="275475" y="1342375"/>
            <a:chExt cx="7012250" cy="3021400"/>
          </a:xfrm>
        </p:grpSpPr>
        <p:sp>
          <p:nvSpPr>
            <p:cNvPr id="918" name="Google Shape;918;p38"/>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19" name="Google Shape;919;p38"/>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0" name="Google Shape;920;p38"/>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1" name="Google Shape;921;p38"/>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2" name="Google Shape;922;p38"/>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3" name="Google Shape;923;p38"/>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4" name="Google Shape;924;p38"/>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5" name="Google Shape;925;p38"/>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6" name="Google Shape;926;p38"/>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7" name="Google Shape;927;p38"/>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8" name="Google Shape;928;p38"/>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29" name="Google Shape;929;p38"/>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0" name="Google Shape;930;p38"/>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1" name="Google Shape;931;p38"/>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2" name="Google Shape;932;p38"/>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3" name="Google Shape;933;p38"/>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4" name="Google Shape;934;p38"/>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5" name="Google Shape;935;p38"/>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6" name="Google Shape;936;p38"/>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7" name="Google Shape;937;p38"/>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8" name="Google Shape;938;p38"/>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39" name="Google Shape;939;p38"/>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0" name="Google Shape;940;p38"/>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1" name="Google Shape;941;p38"/>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2" name="Google Shape;942;p38"/>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3" name="Google Shape;943;p38"/>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4" name="Google Shape;944;p38"/>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5" name="Google Shape;945;p38"/>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6" name="Google Shape;946;p38"/>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7" name="Google Shape;947;p38"/>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8" name="Google Shape;948;p38"/>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49" name="Google Shape;949;p38"/>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0" name="Google Shape;950;p38"/>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1" name="Google Shape;951;p38"/>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2" name="Google Shape;952;p38"/>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3" name="Google Shape;953;p38"/>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4" name="Google Shape;954;p38"/>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5" name="Google Shape;955;p38"/>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6" name="Google Shape;956;p38"/>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7" name="Google Shape;957;p38"/>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8" name="Google Shape;958;p38"/>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59" name="Google Shape;959;p38"/>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0" name="Google Shape;960;p38"/>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1" name="Google Shape;961;p38"/>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2" name="Google Shape;962;p38"/>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3" name="Google Shape;963;p38"/>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4" name="Google Shape;964;p38"/>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5" name="Google Shape;965;p38"/>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6" name="Google Shape;966;p38"/>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7" name="Google Shape;967;p38"/>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8" name="Google Shape;968;p38"/>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69" name="Google Shape;969;p38"/>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0" name="Google Shape;970;p38"/>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1" name="Google Shape;971;p38"/>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2" name="Google Shape;972;p38"/>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3" name="Google Shape;973;p38"/>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4" name="Google Shape;974;p38"/>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5" name="Google Shape;975;p38"/>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6" name="Google Shape;976;p38"/>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7" name="Google Shape;977;p38"/>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8" name="Google Shape;978;p38"/>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79" name="Google Shape;979;p38"/>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0" name="Google Shape;980;p38"/>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1" name="Google Shape;981;p38"/>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2" name="Google Shape;982;p38"/>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3" name="Google Shape;983;p38"/>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4" name="Google Shape;984;p38"/>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5" name="Google Shape;985;p38"/>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6" name="Google Shape;986;p38"/>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7" name="Google Shape;987;p38"/>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8" name="Google Shape;988;p38"/>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89" name="Google Shape;989;p38"/>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0" name="Google Shape;990;p38"/>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1" name="Google Shape;991;p38"/>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2" name="Google Shape;992;p38"/>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3" name="Google Shape;993;p38"/>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4" name="Google Shape;994;p38"/>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5" name="Google Shape;995;p38"/>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6" name="Google Shape;996;p38"/>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7" name="Google Shape;997;p38"/>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8" name="Google Shape;998;p38"/>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999" name="Google Shape;999;p38"/>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0" name="Google Shape;1000;p38"/>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1" name="Google Shape;1001;p38"/>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2" name="Google Shape;1002;p38"/>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3" name="Google Shape;1003;p38"/>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4" name="Google Shape;1004;p38"/>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5" name="Google Shape;1005;p38"/>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6" name="Google Shape;1006;p38"/>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7" name="Google Shape;1007;p38"/>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8" name="Google Shape;1008;p38"/>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09" name="Google Shape;1009;p38"/>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0" name="Google Shape;1010;p38"/>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1" name="Google Shape;1011;p38"/>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2" name="Google Shape;1012;p38"/>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3" name="Google Shape;1013;p38"/>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4" name="Google Shape;1014;p38"/>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5" name="Google Shape;1015;p38"/>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6" name="Google Shape;1016;p38"/>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7" name="Google Shape;1017;p38"/>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8" name="Google Shape;1018;p38"/>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19" name="Google Shape;1019;p38"/>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0" name="Google Shape;1020;p38"/>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1" name="Google Shape;1021;p38"/>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2" name="Google Shape;1022;p38"/>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3" name="Google Shape;1023;p38"/>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4" name="Google Shape;1024;p38"/>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5" name="Google Shape;1025;p38"/>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6" name="Google Shape;1026;p38"/>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7" name="Google Shape;1027;p38"/>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8" name="Google Shape;1028;p38"/>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29" name="Google Shape;1029;p38"/>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0" name="Google Shape;1030;p38"/>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1" name="Google Shape;1031;p38"/>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2" name="Google Shape;1032;p38"/>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3" name="Google Shape;1033;p38"/>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4" name="Google Shape;1034;p38"/>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5" name="Google Shape;1035;p38"/>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6" name="Google Shape;1036;p38"/>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7" name="Google Shape;1037;p38"/>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8" name="Google Shape;1038;p38"/>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39" name="Google Shape;1039;p38"/>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0" name="Google Shape;1040;p38"/>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1" name="Google Shape;1041;p38"/>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2" name="Google Shape;1042;p38"/>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3" name="Google Shape;1043;p38"/>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4" name="Google Shape;1044;p38"/>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5" name="Google Shape;1045;p38"/>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6" name="Google Shape;1046;p38"/>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7" name="Google Shape;1047;p38"/>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8" name="Google Shape;1048;p38"/>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49" name="Google Shape;1049;p38"/>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0" name="Google Shape;1050;p38"/>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1" name="Google Shape;1051;p38"/>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2" name="Google Shape;1052;p38"/>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3" name="Google Shape;1053;p38"/>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4" name="Google Shape;1054;p38"/>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5" name="Google Shape;1055;p38"/>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6" name="Google Shape;1056;p38"/>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7" name="Google Shape;1057;p38"/>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8" name="Google Shape;1058;p38"/>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59" name="Google Shape;1059;p38"/>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0" name="Google Shape;1060;p38"/>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1" name="Google Shape;1061;p38"/>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2" name="Google Shape;1062;p38"/>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3" name="Google Shape;1063;p38"/>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4" name="Google Shape;1064;p38"/>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5" name="Google Shape;1065;p38"/>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6" name="Google Shape;1066;p38"/>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7" name="Google Shape;1067;p38"/>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8" name="Google Shape;1068;p38"/>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69" name="Google Shape;1069;p38"/>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0" name="Google Shape;1070;p38"/>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1" name="Google Shape;1071;p38"/>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2" name="Google Shape;1072;p38"/>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3" name="Google Shape;1073;p38"/>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4" name="Google Shape;1074;p38"/>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5" name="Google Shape;1075;p38"/>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6" name="Google Shape;1076;p38"/>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7" name="Google Shape;1077;p38"/>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8" name="Google Shape;1078;p38"/>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79" name="Google Shape;1079;p38"/>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0" name="Google Shape;1080;p38"/>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1" name="Google Shape;1081;p38"/>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2" name="Google Shape;1082;p38"/>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3" name="Google Shape;1083;p38"/>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4" name="Google Shape;1084;p38"/>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5" name="Google Shape;1085;p38"/>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6" name="Google Shape;1086;p38"/>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7" name="Google Shape;1087;p38"/>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8" name="Google Shape;1088;p38"/>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89" name="Google Shape;1089;p38"/>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0" name="Google Shape;1090;p38"/>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1" name="Google Shape;1091;p38"/>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2" name="Google Shape;1092;p38"/>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3" name="Google Shape;1093;p38"/>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4" name="Google Shape;1094;p38"/>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5" name="Google Shape;1095;p38"/>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6" name="Google Shape;1096;p38"/>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7" name="Google Shape;1097;p38"/>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8" name="Google Shape;1098;p38"/>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099" name="Google Shape;1099;p38"/>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0" name="Google Shape;1100;p38"/>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1" name="Google Shape;1101;p38"/>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2" name="Google Shape;1102;p38"/>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3" name="Google Shape;1103;p38"/>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4" name="Google Shape;1104;p38"/>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5" name="Google Shape;1105;p38"/>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6" name="Google Shape;1106;p38"/>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7" name="Google Shape;1107;p38"/>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8" name="Google Shape;1108;p38"/>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09" name="Google Shape;1109;p38"/>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0" name="Google Shape;1110;p38"/>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1" name="Google Shape;1111;p38"/>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2" name="Google Shape;1112;p38"/>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3" name="Google Shape;1113;p38"/>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4" name="Google Shape;1114;p38"/>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5" name="Google Shape;1115;p38"/>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6" name="Google Shape;1116;p38"/>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7" name="Google Shape;1117;p38"/>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8" name="Google Shape;1118;p38"/>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19" name="Google Shape;1119;p38"/>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0" name="Google Shape;1120;p38"/>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1" name="Google Shape;1121;p38"/>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2" name="Google Shape;1122;p38"/>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3" name="Google Shape;1123;p38"/>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4" name="Google Shape;1124;p38"/>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5" name="Google Shape;1125;p38"/>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6" name="Google Shape;1126;p38"/>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7" name="Google Shape;1127;p38"/>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28" name="Google Shape;1128;p38"/>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1129" name="Google Shape;1129;p38"/>
          <p:cNvSpPr txBox="1">
            <a:spLocks noGrp="1"/>
          </p:cNvSpPr>
          <p:nvPr>
            <p:ph type="body" idx="3"/>
          </p:nvPr>
        </p:nvSpPr>
        <p:spPr>
          <a:xfrm>
            <a:off x="8378500" y="2318375"/>
            <a:ext cx="33978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1130" name="Google Shape;1130;p38"/>
          <p:cNvSpPr txBox="1">
            <a:spLocks noGrp="1"/>
          </p:cNvSpPr>
          <p:nvPr>
            <p:ph type="body" idx="4"/>
          </p:nvPr>
        </p:nvSpPr>
        <p:spPr>
          <a:xfrm>
            <a:off x="8378500" y="4506700"/>
            <a:ext cx="33978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8" name="Google Shape;826;p31">
            <a:extLst>
              <a:ext uri="{FF2B5EF4-FFF2-40B4-BE49-F238E27FC236}">
                <a16:creationId xmlns:a16="http://schemas.microsoft.com/office/drawing/2014/main" id="{19221DDF-E5AF-72C3-730A-A94D0FBAF997}"/>
              </a:ext>
            </a:extLst>
          </p:cNvPr>
          <p:cNvSpPr txBox="1">
            <a:spLocks noGrp="1"/>
          </p:cNvSpPr>
          <p:nvPr>
            <p:ph type="title"/>
          </p:nvPr>
        </p:nvSpPr>
        <p:spPr>
          <a:xfrm>
            <a:off x="513985" y="892185"/>
            <a:ext cx="5256600" cy="43515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ZA" sz="5400" dirty="0"/>
              <a:t>Myths &amp; Facts</a:t>
            </a:r>
            <a:br>
              <a:rPr lang="en-ZA" sz="5400" dirty="0"/>
            </a:br>
            <a:r>
              <a:rPr lang="en-ZA" sz="5400" dirty="0"/>
              <a:t>about AI 🤖</a:t>
            </a:r>
            <a:endParaRPr sz="5400" dirty="0"/>
          </a:p>
        </p:txBody>
      </p:sp>
      <p:pic>
        <p:nvPicPr>
          <p:cNvPr id="10" name="Picture 9">
            <a:extLst>
              <a:ext uri="{FF2B5EF4-FFF2-40B4-BE49-F238E27FC236}">
                <a16:creationId xmlns:a16="http://schemas.microsoft.com/office/drawing/2014/main" id="{C8DE99D0-DCDD-A946-701E-2DCC1E4CA560}"/>
              </a:ext>
            </a:extLst>
          </p:cNvPr>
          <p:cNvPicPr>
            <a:picLocks noChangeAspect="1"/>
          </p:cNvPicPr>
          <p:nvPr/>
        </p:nvPicPr>
        <p:blipFill>
          <a:blip r:embed="rId3"/>
          <a:stretch>
            <a:fillRect/>
          </a:stretch>
        </p:blipFill>
        <p:spPr>
          <a:xfrm>
            <a:off x="6010507" y="673719"/>
            <a:ext cx="5510561" cy="5510561"/>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134"/>
        <p:cNvGrpSpPr/>
        <p:nvPr/>
      </p:nvGrpSpPr>
      <p:grpSpPr>
        <a:xfrm>
          <a:off x="0" y="0"/>
          <a:ext cx="0" cy="0"/>
          <a:chOff x="0" y="0"/>
          <a:chExt cx="0" cy="0"/>
        </a:xfrm>
      </p:grpSpPr>
      <p:sp>
        <p:nvSpPr>
          <p:cNvPr id="1135" name="Google Shape;1135;p39"/>
          <p:cNvSpPr/>
          <p:nvPr/>
        </p:nvSpPr>
        <p:spPr>
          <a:xfrm>
            <a:off x="4156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2756350" y="3444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9"/>
          <p:cNvSpPr/>
          <p:nvPr/>
        </p:nvSpPr>
        <p:spPr>
          <a:xfrm>
            <a:off x="50971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9"/>
          <p:cNvSpPr/>
          <p:nvPr/>
        </p:nvSpPr>
        <p:spPr>
          <a:xfrm>
            <a:off x="7437850" y="3444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9778600" y="2301750"/>
            <a:ext cx="1997700" cy="635400"/>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9"/>
          <p:cNvSpPr txBox="1">
            <a:spLocks noGrp="1"/>
          </p:cNvSpPr>
          <p:nvPr>
            <p:ph type="title"/>
          </p:nvPr>
        </p:nvSpPr>
        <p:spPr>
          <a:xfrm>
            <a:off x="415600" y="821967"/>
            <a:ext cx="1136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And this is a timeline or process</a:t>
            </a:r>
            <a:endParaRPr/>
          </a:p>
        </p:txBody>
      </p:sp>
      <p:sp>
        <p:nvSpPr>
          <p:cNvPr id="1141" name="Google Shape;1141;p39"/>
          <p:cNvSpPr txBox="1">
            <a:spLocks noGrp="1"/>
          </p:cNvSpPr>
          <p:nvPr>
            <p:ph type="subTitle" idx="1"/>
          </p:nvPr>
        </p:nvSpPr>
        <p:spPr>
          <a:xfrm>
            <a:off x="415600"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1995</a:t>
            </a:r>
            <a:endParaRPr/>
          </a:p>
        </p:txBody>
      </p:sp>
      <p:sp>
        <p:nvSpPr>
          <p:cNvPr id="1142" name="Google Shape;1142;p39"/>
          <p:cNvSpPr txBox="1">
            <a:spLocks noGrp="1"/>
          </p:cNvSpPr>
          <p:nvPr>
            <p:ph type="body" idx="7"/>
          </p:nvPr>
        </p:nvSpPr>
        <p:spPr>
          <a:xfrm>
            <a:off x="2775375" y="4381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3" name="Google Shape;1143;p39"/>
          <p:cNvSpPr txBox="1">
            <a:spLocks noGrp="1"/>
          </p:cNvSpPr>
          <p:nvPr>
            <p:ph type="subTitle" idx="2"/>
          </p:nvPr>
        </p:nvSpPr>
        <p:spPr>
          <a:xfrm>
            <a:off x="2775377" y="3459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2003</a:t>
            </a:r>
            <a:endParaRPr/>
          </a:p>
        </p:txBody>
      </p:sp>
      <p:sp>
        <p:nvSpPr>
          <p:cNvPr id="1144" name="Google Shape;1144;p39"/>
          <p:cNvSpPr txBox="1">
            <a:spLocks noGrp="1"/>
          </p:cNvSpPr>
          <p:nvPr>
            <p:ph type="body" idx="8"/>
          </p:nvPr>
        </p:nvSpPr>
        <p:spPr>
          <a:xfrm>
            <a:off x="513515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5" name="Google Shape;1145;p39"/>
          <p:cNvSpPr txBox="1">
            <a:spLocks noGrp="1"/>
          </p:cNvSpPr>
          <p:nvPr>
            <p:ph type="subTitle" idx="3"/>
          </p:nvPr>
        </p:nvSpPr>
        <p:spPr>
          <a:xfrm>
            <a:off x="5135153"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2006</a:t>
            </a:r>
            <a:endParaRPr/>
          </a:p>
        </p:txBody>
      </p:sp>
      <p:sp>
        <p:nvSpPr>
          <p:cNvPr id="1146" name="Google Shape;1146;p39"/>
          <p:cNvSpPr txBox="1">
            <a:spLocks noGrp="1"/>
          </p:cNvSpPr>
          <p:nvPr>
            <p:ph type="body" idx="9"/>
          </p:nvPr>
        </p:nvSpPr>
        <p:spPr>
          <a:xfrm>
            <a:off x="7494925" y="4381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47" name="Google Shape;1147;p39"/>
          <p:cNvSpPr txBox="1">
            <a:spLocks noGrp="1"/>
          </p:cNvSpPr>
          <p:nvPr>
            <p:ph type="subTitle" idx="4"/>
          </p:nvPr>
        </p:nvSpPr>
        <p:spPr>
          <a:xfrm>
            <a:off x="7494930" y="3485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1148" name="Google Shape;1148;p39"/>
          <p:cNvSpPr txBox="1">
            <a:spLocks noGrp="1"/>
          </p:cNvSpPr>
          <p:nvPr>
            <p:ph type="subTitle" idx="5"/>
          </p:nvPr>
        </p:nvSpPr>
        <p:spPr>
          <a:xfrm>
            <a:off x="985470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1149" name="Google Shape;1149;p39"/>
          <p:cNvSpPr txBox="1">
            <a:spLocks noGrp="1"/>
          </p:cNvSpPr>
          <p:nvPr>
            <p:ph type="body" idx="6"/>
          </p:nvPr>
        </p:nvSpPr>
        <p:spPr>
          <a:xfrm>
            <a:off x="41560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1150" name="Google Shape;1150;p39"/>
          <p:cNvSpPr txBox="1">
            <a:spLocks noGrp="1"/>
          </p:cNvSpPr>
          <p:nvPr>
            <p:ph type="body" idx="13"/>
          </p:nvPr>
        </p:nvSpPr>
        <p:spPr>
          <a:xfrm>
            <a:off x="9854700" y="3238625"/>
            <a:ext cx="1997700" cy="1605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cxnSp>
        <p:nvCxnSpPr>
          <p:cNvPr id="1151" name="Google Shape;1151;p39"/>
          <p:cNvCxnSpPr/>
          <p:nvPr/>
        </p:nvCxnSpPr>
        <p:spPr>
          <a:xfrm>
            <a:off x="440350" y="3178725"/>
            <a:ext cx="11352600" cy="0"/>
          </a:xfrm>
          <a:prstGeom prst="straightConnector1">
            <a:avLst/>
          </a:prstGeom>
          <a:noFill/>
          <a:ln w="19050" cap="rnd" cmpd="sng">
            <a:solidFill>
              <a:schemeClr val="dk2"/>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155"/>
        <p:cNvGrpSpPr/>
        <p:nvPr/>
      </p:nvGrpSpPr>
      <p:grpSpPr>
        <a:xfrm>
          <a:off x="0" y="0"/>
          <a:ext cx="0" cy="0"/>
          <a:chOff x="0" y="0"/>
          <a:chExt cx="0" cy="0"/>
        </a:xfrm>
      </p:grpSpPr>
      <p:sp>
        <p:nvSpPr>
          <p:cNvPr id="1156" name="Google Shape;1156;p40"/>
          <p:cNvSpPr txBox="1">
            <a:spLocks noGrp="1"/>
          </p:cNvSpPr>
          <p:nvPr>
            <p:ph type="title"/>
          </p:nvPr>
        </p:nvSpPr>
        <p:spPr>
          <a:xfrm>
            <a:off x="1025200" y="1888775"/>
            <a:ext cx="5581500" cy="7635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Presenting a website or an app?</a:t>
            </a:r>
            <a:endParaRPr/>
          </a:p>
        </p:txBody>
      </p:sp>
      <p:sp>
        <p:nvSpPr>
          <p:cNvPr id="1157" name="Google Shape;1157;p40"/>
          <p:cNvSpPr txBox="1">
            <a:spLocks noGrp="1"/>
          </p:cNvSpPr>
          <p:nvPr>
            <p:ph type="body" idx="1"/>
          </p:nvPr>
        </p:nvSpPr>
        <p:spPr>
          <a:xfrm>
            <a:off x="1025050" y="3469300"/>
            <a:ext cx="5581500" cy="1984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grpSp>
        <p:nvGrpSpPr>
          <p:cNvPr id="1158" name="Google Shape;1158;p40"/>
          <p:cNvGrpSpPr/>
          <p:nvPr/>
        </p:nvGrpSpPr>
        <p:grpSpPr>
          <a:xfrm>
            <a:off x="7084761" y="564025"/>
            <a:ext cx="2722500" cy="5544000"/>
            <a:chOff x="1019586" y="533175"/>
            <a:chExt cx="2722500" cy="5544000"/>
          </a:xfrm>
        </p:grpSpPr>
        <p:sp>
          <p:nvSpPr>
            <p:cNvPr id="1159" name="Google Shape;1159;p40"/>
            <p:cNvSpPr/>
            <p:nvPr/>
          </p:nvSpPr>
          <p:spPr>
            <a:xfrm rot="5322">
              <a:off x="1024385" y="535271"/>
              <a:ext cx="2712903" cy="5539808"/>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0" name="Google Shape;1160;p40"/>
            <p:cNvSpPr/>
            <p:nvPr/>
          </p:nvSpPr>
          <p:spPr>
            <a:xfrm rot="5339">
              <a:off x="1117813" y="634767"/>
              <a:ext cx="2511303" cy="5315708"/>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1" name="Google Shape;1161;p40"/>
            <p:cNvSpPr/>
            <p:nvPr/>
          </p:nvSpPr>
          <p:spPr>
            <a:xfrm rot="-10793156">
              <a:off x="1702575"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2" name="Google Shape;1162;p40"/>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rot="5827501">
              <a:off x="2668054" y="715410"/>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168"/>
        <p:cNvGrpSpPr/>
        <p:nvPr/>
      </p:nvGrpSpPr>
      <p:grpSpPr>
        <a:xfrm>
          <a:off x="0" y="0"/>
          <a:ext cx="0" cy="0"/>
          <a:chOff x="0" y="0"/>
          <a:chExt cx="0" cy="0"/>
        </a:xfrm>
      </p:grpSpPr>
      <p:sp>
        <p:nvSpPr>
          <p:cNvPr id="1169" name="Google Shape;1169;p41"/>
          <p:cNvSpPr txBox="1">
            <a:spLocks noGrp="1"/>
          </p:cNvSpPr>
          <p:nvPr>
            <p:ph type="title"/>
          </p:nvPr>
        </p:nvSpPr>
        <p:spPr>
          <a:xfrm>
            <a:off x="5749600" y="1964975"/>
            <a:ext cx="5581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accent2"/>
                </a:solidFill>
              </a:rPr>
              <a:t>Presenting a website or an app?</a:t>
            </a:r>
            <a:endParaRPr>
              <a:solidFill>
                <a:schemeClr val="accent2"/>
              </a:solidFill>
            </a:endParaRPr>
          </a:p>
        </p:txBody>
      </p:sp>
      <p:sp>
        <p:nvSpPr>
          <p:cNvPr id="1170" name="Google Shape;1170;p41"/>
          <p:cNvSpPr txBox="1">
            <a:spLocks noGrp="1"/>
          </p:cNvSpPr>
          <p:nvPr>
            <p:ph type="body" idx="1"/>
          </p:nvPr>
        </p:nvSpPr>
        <p:spPr>
          <a:xfrm>
            <a:off x="5749700" y="3575225"/>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grpSp>
        <p:nvGrpSpPr>
          <p:cNvPr id="1171" name="Google Shape;1171;p41"/>
          <p:cNvGrpSpPr/>
          <p:nvPr/>
        </p:nvGrpSpPr>
        <p:grpSpPr>
          <a:xfrm rot="5400000">
            <a:off x="513365" y="1375319"/>
            <a:ext cx="5778042" cy="3955122"/>
            <a:chOff x="2345366" y="140711"/>
            <a:chExt cx="6483441" cy="4437974"/>
          </a:xfrm>
        </p:grpSpPr>
        <p:sp>
          <p:nvSpPr>
            <p:cNvPr id="1172" name="Google Shape;1172;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1173" name="Google Shape;1173;p41"/>
            <p:cNvGrpSpPr/>
            <p:nvPr/>
          </p:nvGrpSpPr>
          <p:grpSpPr>
            <a:xfrm>
              <a:off x="2345366" y="140711"/>
              <a:ext cx="6483441" cy="4437974"/>
              <a:chOff x="390725" y="192901"/>
              <a:chExt cx="9367780" cy="6412330"/>
            </a:xfrm>
          </p:grpSpPr>
          <p:sp>
            <p:nvSpPr>
              <p:cNvPr id="1174" name="Google Shape;1174;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75" name="Google Shape;1175;p41"/>
              <p:cNvGrpSpPr/>
              <p:nvPr/>
            </p:nvGrpSpPr>
            <p:grpSpPr>
              <a:xfrm>
                <a:off x="9036093" y="3183174"/>
                <a:ext cx="492960" cy="492960"/>
                <a:chOff x="9132580" y="3159701"/>
                <a:chExt cx="371233" cy="371233"/>
              </a:xfrm>
            </p:grpSpPr>
            <p:sp>
              <p:nvSpPr>
                <p:cNvPr id="1176" name="Google Shape;1176;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9" name="Google Shape;1179;p41"/>
              <p:cNvGrpSpPr/>
              <p:nvPr/>
            </p:nvGrpSpPr>
            <p:grpSpPr>
              <a:xfrm>
                <a:off x="390725" y="192901"/>
                <a:ext cx="9367780" cy="6412330"/>
                <a:chOff x="1194635" y="234866"/>
                <a:chExt cx="9244824" cy="6489556"/>
              </a:xfrm>
            </p:grpSpPr>
            <p:sp>
              <p:nvSpPr>
                <p:cNvPr id="1180" name="Google Shape;1180;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9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97" name="Google Shape;1197;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98" name="Google Shape;1198;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gradFill>
          <a:gsLst>
            <a:gs pos="0">
              <a:schemeClr val="accent1"/>
            </a:gs>
            <a:gs pos="100000">
              <a:schemeClr val="accent2"/>
            </a:gs>
          </a:gsLst>
          <a:lin ang="2698631" scaled="0"/>
        </a:gradFill>
        <a:effectLst/>
      </p:bgPr>
    </p:bg>
    <p:spTree>
      <p:nvGrpSpPr>
        <p:cNvPr id="1" name="Shape 1215"/>
        <p:cNvGrpSpPr/>
        <p:nvPr/>
      </p:nvGrpSpPr>
      <p:grpSpPr>
        <a:xfrm>
          <a:off x="0" y="0"/>
          <a:ext cx="0" cy="0"/>
          <a:chOff x="0" y="0"/>
          <a:chExt cx="0" cy="0"/>
        </a:xfrm>
      </p:grpSpPr>
      <p:sp>
        <p:nvSpPr>
          <p:cNvPr id="1216" name="Google Shape;1216;p43"/>
          <p:cNvSpPr txBox="1">
            <a:spLocks noGrp="1"/>
          </p:cNvSpPr>
          <p:nvPr>
            <p:ph type="title"/>
          </p:nvPr>
        </p:nvSpPr>
        <p:spPr>
          <a:xfrm>
            <a:off x="858975" y="1607525"/>
            <a:ext cx="10356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solidFill>
                  <a:schemeClr val="dk1"/>
                </a:solidFill>
              </a:rPr>
              <a:t>Credits.</a:t>
            </a:r>
            <a:endParaRPr sz="5100">
              <a:solidFill>
                <a:schemeClr val="dk1"/>
              </a:solidFill>
            </a:endParaRPr>
          </a:p>
        </p:txBody>
      </p:sp>
      <p:sp>
        <p:nvSpPr>
          <p:cNvPr id="1217" name="Google Shape;1217;p43"/>
          <p:cNvSpPr txBox="1">
            <a:spLocks noGrp="1"/>
          </p:cNvSpPr>
          <p:nvPr>
            <p:ph type="body" idx="1"/>
          </p:nvPr>
        </p:nvSpPr>
        <p:spPr>
          <a:xfrm>
            <a:off x="859161" y="2608175"/>
            <a:ext cx="10356000" cy="3106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solidFill>
                  <a:schemeClr val="dk1"/>
                </a:solidFill>
              </a:rPr>
              <a:t>Presentation Template: </a:t>
            </a:r>
            <a:r>
              <a:rPr lang="en" sz="2400" u="sng">
                <a:solidFill>
                  <a:schemeClr val="dk1"/>
                </a:solidFill>
                <a:hlinkClick r:id="rId3">
                  <a:extLst>
                    <a:ext uri="{A12FA001-AC4F-418D-AE19-62706E023703}">
                      <ahyp:hlinkClr xmlns:ahyp="http://schemas.microsoft.com/office/drawing/2018/hyperlinkcolor" val="tx"/>
                    </a:ext>
                  </a:extLst>
                </a:hlinkClick>
              </a:rPr>
              <a:t>SlidesMania</a:t>
            </a:r>
            <a:endParaRPr sz="2400">
              <a:solidFill>
                <a:schemeClr val="dk1"/>
              </a:solidFill>
            </a:endParaRPr>
          </a:p>
          <a:p>
            <a:pPr marL="0" lvl="0" indent="0" algn="l" rtl="0">
              <a:spcBef>
                <a:spcPts val="2100"/>
              </a:spcBef>
              <a:spcAft>
                <a:spcPts val="0"/>
              </a:spcAft>
              <a:buNone/>
            </a:pPr>
            <a:r>
              <a:rPr lang="en" sz="2400"/>
              <a:t>Sample </a:t>
            </a:r>
            <a:r>
              <a:rPr lang="en" sz="2400">
                <a:solidFill>
                  <a:schemeClr val="dk1"/>
                </a:solidFill>
              </a:rPr>
              <a:t>Images: </a:t>
            </a:r>
            <a:r>
              <a:rPr lang="en" sz="2400" u="sng">
                <a:solidFill>
                  <a:schemeClr val="dk1"/>
                </a:solidFill>
                <a:hlinkClick r:id="rId4">
                  <a:extLst>
                    <a:ext uri="{A12FA001-AC4F-418D-AE19-62706E023703}">
                      <ahyp:hlinkClr xmlns:ahyp="http://schemas.microsoft.com/office/drawing/2018/hyperlinkcolor" val="tx"/>
                    </a:ext>
                  </a:extLst>
                </a:hlinkClick>
              </a:rPr>
              <a:t>Unsplash</a:t>
            </a:r>
            <a:endParaRPr sz="2400">
              <a:solidFill>
                <a:schemeClr val="dk1"/>
              </a:solidFill>
            </a:endParaRPr>
          </a:p>
          <a:p>
            <a:pPr marL="0" lvl="0" indent="0" algn="l" rtl="0">
              <a:spcBef>
                <a:spcPts val="2100"/>
              </a:spcBef>
              <a:spcAft>
                <a:spcPts val="0"/>
              </a:spcAft>
              <a:buNone/>
            </a:pPr>
            <a:r>
              <a:rPr lang="en">
                <a:solidFill>
                  <a:schemeClr val="dk1"/>
                </a:solidFill>
              </a:rPr>
              <a:t>Fonts used in this presentation: DM Sans</a:t>
            </a:r>
            <a:endParaRPr>
              <a:solidFill>
                <a:schemeClr val="dk1"/>
              </a:solidFill>
            </a:endParaRPr>
          </a:p>
          <a:p>
            <a:pPr marL="0" lvl="0" indent="0" algn="l" rtl="0">
              <a:spcBef>
                <a:spcPts val="2100"/>
              </a:spcBef>
              <a:spcAft>
                <a:spcPts val="2100"/>
              </a:spcAft>
              <a:buNone/>
            </a:pP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221"/>
        <p:cNvGrpSpPr/>
        <p:nvPr/>
      </p:nvGrpSpPr>
      <p:grpSpPr>
        <a:xfrm>
          <a:off x="0" y="0"/>
          <a:ext cx="0" cy="0"/>
          <a:chOff x="0" y="0"/>
          <a:chExt cx="0" cy="0"/>
        </a:xfrm>
      </p:grpSpPr>
      <p:sp>
        <p:nvSpPr>
          <p:cNvPr id="1222" name="Google Shape;1222;p44"/>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5000"/>
              <a:t>Editable Icons</a:t>
            </a:r>
            <a:endParaRPr sz="5000"/>
          </a:p>
        </p:txBody>
      </p:sp>
      <p:grpSp>
        <p:nvGrpSpPr>
          <p:cNvPr id="1223" name="Google Shape;1223;p44"/>
          <p:cNvGrpSpPr/>
          <p:nvPr/>
        </p:nvGrpSpPr>
        <p:grpSpPr>
          <a:xfrm>
            <a:off x="3570764" y="1773752"/>
            <a:ext cx="405160" cy="253589"/>
            <a:chOff x="4797800" y="1994125"/>
            <a:chExt cx="306475" cy="186025"/>
          </a:xfrm>
        </p:grpSpPr>
        <p:sp>
          <p:nvSpPr>
            <p:cNvPr id="1224" name="Google Shape;1224;p44"/>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5" name="Google Shape;1225;p44"/>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26" name="Google Shape;1226;p44"/>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7" name="Google Shape;1227;p44"/>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8" name="Google Shape;1228;p44"/>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9" name="Google Shape;1229;p44"/>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0" name="Google Shape;1230;p44"/>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31" name="Google Shape;1231;p44"/>
          <p:cNvGrpSpPr/>
          <p:nvPr/>
        </p:nvGrpSpPr>
        <p:grpSpPr>
          <a:xfrm>
            <a:off x="6164058" y="1777777"/>
            <a:ext cx="352082" cy="254203"/>
            <a:chOff x="4250025" y="2848800"/>
            <a:chExt cx="266325" cy="186475"/>
          </a:xfrm>
        </p:grpSpPr>
        <p:sp>
          <p:nvSpPr>
            <p:cNvPr id="1232" name="Google Shape;1232;p44"/>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3" name="Google Shape;1233;p44"/>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34" name="Google Shape;1234;p44"/>
          <p:cNvGrpSpPr/>
          <p:nvPr/>
        </p:nvGrpSpPr>
        <p:grpSpPr>
          <a:xfrm>
            <a:off x="6761406" y="1741891"/>
            <a:ext cx="343224" cy="326555"/>
            <a:chOff x="4707700" y="2822475"/>
            <a:chExt cx="259625" cy="239550"/>
          </a:xfrm>
        </p:grpSpPr>
        <p:sp>
          <p:nvSpPr>
            <p:cNvPr id="1235" name="Google Shape;1235;p44"/>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6" name="Google Shape;1236;p44"/>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7" name="Google Shape;1237;p44"/>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38" name="Google Shape;1238;p44"/>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9" name="Google Shape;1239;p44"/>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0" name="Google Shape;1240;p44"/>
          <p:cNvGrpSpPr/>
          <p:nvPr/>
        </p:nvGrpSpPr>
        <p:grpSpPr>
          <a:xfrm>
            <a:off x="8396572" y="1705391"/>
            <a:ext cx="351487" cy="398940"/>
            <a:chOff x="6425500" y="2795700"/>
            <a:chExt cx="265875" cy="292650"/>
          </a:xfrm>
        </p:grpSpPr>
        <p:sp>
          <p:nvSpPr>
            <p:cNvPr id="1241" name="Google Shape;1241;p44"/>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2" name="Google Shape;1242;p44"/>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43" name="Google Shape;1243;p44"/>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4" name="Google Shape;1244;p44"/>
          <p:cNvGrpSpPr/>
          <p:nvPr/>
        </p:nvGrpSpPr>
        <p:grpSpPr>
          <a:xfrm>
            <a:off x="9474618" y="1760035"/>
            <a:ext cx="350297" cy="290464"/>
            <a:chOff x="5549875" y="2418425"/>
            <a:chExt cx="264975" cy="213075"/>
          </a:xfrm>
        </p:grpSpPr>
        <p:sp>
          <p:nvSpPr>
            <p:cNvPr id="1245" name="Google Shape;1245;p44"/>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6" name="Google Shape;1246;p44"/>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47" name="Google Shape;1247;p44"/>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48" name="Google Shape;1248;p44"/>
          <p:cNvGrpSpPr/>
          <p:nvPr/>
        </p:nvGrpSpPr>
        <p:grpSpPr>
          <a:xfrm>
            <a:off x="3570694" y="2404542"/>
            <a:ext cx="299598" cy="308322"/>
            <a:chOff x="3739275" y="2525850"/>
            <a:chExt cx="226625" cy="226175"/>
          </a:xfrm>
        </p:grpSpPr>
        <p:sp>
          <p:nvSpPr>
            <p:cNvPr id="1249" name="Google Shape;1249;p44"/>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0" name="Google Shape;1250;p44"/>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1" name="Google Shape;1251;p44"/>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2" name="Google Shape;1252;p44"/>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53" name="Google Shape;1253;p44"/>
          <p:cNvGrpSpPr/>
          <p:nvPr/>
        </p:nvGrpSpPr>
        <p:grpSpPr>
          <a:xfrm>
            <a:off x="3043876" y="2377772"/>
            <a:ext cx="272464" cy="361861"/>
            <a:chOff x="4518575" y="2506200"/>
            <a:chExt cx="206100" cy="265450"/>
          </a:xfrm>
        </p:grpSpPr>
        <p:sp>
          <p:nvSpPr>
            <p:cNvPr id="1254" name="Google Shape;1254;p44"/>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5" name="Google Shape;1255;p44"/>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6" name="Google Shape;1256;p44"/>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7" name="Google Shape;1257;p44"/>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8" name="Google Shape;1258;p44"/>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9" name="Google Shape;1259;p44"/>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0" name="Google Shape;1260;p44"/>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1" name="Google Shape;1261;p44"/>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2" name="Google Shape;1262;p44"/>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63" name="Google Shape;1263;p44"/>
          <p:cNvGrpSpPr/>
          <p:nvPr/>
        </p:nvGrpSpPr>
        <p:grpSpPr>
          <a:xfrm>
            <a:off x="4125077" y="2404742"/>
            <a:ext cx="299631" cy="308322"/>
            <a:chOff x="4164375" y="1677425"/>
            <a:chExt cx="226650" cy="226175"/>
          </a:xfrm>
        </p:grpSpPr>
        <p:sp>
          <p:nvSpPr>
            <p:cNvPr id="1264" name="Google Shape;1264;p44"/>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5" name="Google Shape;1265;p44"/>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6" name="Google Shape;1266;p44"/>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7" name="Google Shape;1267;p44"/>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8" name="Google Shape;1268;p44"/>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69" name="Google Shape;1269;p44"/>
          <p:cNvGrpSpPr/>
          <p:nvPr/>
        </p:nvGrpSpPr>
        <p:grpSpPr>
          <a:xfrm>
            <a:off x="5179042" y="2395931"/>
            <a:ext cx="299003" cy="308322"/>
            <a:chOff x="5226025" y="1677425"/>
            <a:chExt cx="226175" cy="226175"/>
          </a:xfrm>
        </p:grpSpPr>
        <p:sp>
          <p:nvSpPr>
            <p:cNvPr id="1270" name="Google Shape;1270;p44"/>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1" name="Google Shape;1271;p44"/>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2" name="Google Shape;1272;p44"/>
          <p:cNvGrpSpPr/>
          <p:nvPr/>
        </p:nvGrpSpPr>
        <p:grpSpPr>
          <a:xfrm>
            <a:off x="4652426" y="2396024"/>
            <a:ext cx="299003" cy="308322"/>
            <a:chOff x="4835275" y="1198350"/>
            <a:chExt cx="226175" cy="226175"/>
          </a:xfrm>
        </p:grpSpPr>
        <p:sp>
          <p:nvSpPr>
            <p:cNvPr id="1273" name="Google Shape;1273;p44"/>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4" name="Google Shape;1274;p44"/>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5" name="Google Shape;1275;p44"/>
          <p:cNvGrpSpPr/>
          <p:nvPr/>
        </p:nvGrpSpPr>
        <p:grpSpPr>
          <a:xfrm>
            <a:off x="6339271" y="2379923"/>
            <a:ext cx="347356" cy="358215"/>
            <a:chOff x="968775" y="1180050"/>
            <a:chExt cx="262750" cy="262775"/>
          </a:xfrm>
        </p:grpSpPr>
        <p:sp>
          <p:nvSpPr>
            <p:cNvPr id="1276" name="Google Shape;1276;p44"/>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7" name="Google Shape;1277;p44"/>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8" name="Google Shape;1278;p44"/>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79" name="Google Shape;1279;p44"/>
          <p:cNvGrpSpPr/>
          <p:nvPr/>
        </p:nvGrpSpPr>
        <p:grpSpPr>
          <a:xfrm>
            <a:off x="5704170" y="2446992"/>
            <a:ext cx="386288" cy="224042"/>
            <a:chOff x="1678900" y="1231350"/>
            <a:chExt cx="292200" cy="164350"/>
          </a:xfrm>
        </p:grpSpPr>
        <p:sp>
          <p:nvSpPr>
            <p:cNvPr id="1280" name="Google Shape;1280;p44"/>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1" name="Google Shape;1281;p44"/>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2" name="Google Shape;1282;p44"/>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83" name="Google Shape;1283;p44"/>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84" name="Google Shape;1284;p44"/>
          <p:cNvGrpSpPr/>
          <p:nvPr/>
        </p:nvGrpSpPr>
        <p:grpSpPr>
          <a:xfrm>
            <a:off x="7467406" y="2373531"/>
            <a:ext cx="322006" cy="353205"/>
            <a:chOff x="2405550" y="1181850"/>
            <a:chExt cx="243575" cy="259100"/>
          </a:xfrm>
        </p:grpSpPr>
        <p:sp>
          <p:nvSpPr>
            <p:cNvPr id="1285" name="Google Shape;1285;p44"/>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6" name="Google Shape;1286;p44"/>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7" name="Google Shape;1287;p44"/>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8" name="Google Shape;1288;p44"/>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9" name="Google Shape;1289;p44"/>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0" name="Google Shape;1290;p44"/>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91" name="Google Shape;1291;p44"/>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92" name="Google Shape;1292;p44"/>
          <p:cNvGrpSpPr/>
          <p:nvPr/>
        </p:nvGrpSpPr>
        <p:grpSpPr>
          <a:xfrm>
            <a:off x="8500593" y="2371333"/>
            <a:ext cx="286610" cy="357601"/>
            <a:chOff x="3086700" y="1180050"/>
            <a:chExt cx="216800" cy="262325"/>
          </a:xfrm>
        </p:grpSpPr>
        <p:sp>
          <p:nvSpPr>
            <p:cNvPr id="1293" name="Google Shape;1293;p44"/>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4" name="Google Shape;1294;p44"/>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295" name="Google Shape;1295;p44"/>
          <p:cNvGrpSpPr/>
          <p:nvPr/>
        </p:nvGrpSpPr>
        <p:grpSpPr>
          <a:xfrm>
            <a:off x="9007187" y="2359473"/>
            <a:ext cx="228243" cy="381321"/>
            <a:chOff x="3741075" y="1171575"/>
            <a:chExt cx="172650" cy="279725"/>
          </a:xfrm>
        </p:grpSpPr>
        <p:sp>
          <p:nvSpPr>
            <p:cNvPr id="1296" name="Google Shape;1296;p44"/>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7" name="Google Shape;1297;p44"/>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8" name="Google Shape;1298;p44"/>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99" name="Google Shape;1299;p44"/>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00" name="Google Shape;1300;p44"/>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01" name="Google Shape;1301;p44"/>
          <p:cNvGrpSpPr/>
          <p:nvPr/>
        </p:nvGrpSpPr>
        <p:grpSpPr>
          <a:xfrm>
            <a:off x="2528682" y="3103577"/>
            <a:ext cx="351520" cy="253623"/>
            <a:chOff x="952700" y="1101100"/>
            <a:chExt cx="265900" cy="186050"/>
          </a:xfrm>
        </p:grpSpPr>
        <p:sp>
          <p:nvSpPr>
            <p:cNvPr id="1302" name="Google Shape;1302;p44"/>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3" name="Google Shape;1303;p44"/>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4" name="Google Shape;1304;p44"/>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05" name="Google Shape;1305;p44"/>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6" name="Google Shape;1306;p44"/>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7" name="Google Shape;1307;p44"/>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8" name="Google Shape;1308;p44"/>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09" name="Google Shape;1309;p44"/>
          <p:cNvGrpSpPr/>
          <p:nvPr/>
        </p:nvGrpSpPr>
        <p:grpSpPr>
          <a:xfrm>
            <a:off x="5219949" y="3082177"/>
            <a:ext cx="317875" cy="344208"/>
            <a:chOff x="5583325" y="1073450"/>
            <a:chExt cx="240450" cy="252500"/>
          </a:xfrm>
        </p:grpSpPr>
        <p:sp>
          <p:nvSpPr>
            <p:cNvPr id="1310" name="Google Shape;1310;p44"/>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1" name="Google Shape;1311;p44"/>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2" name="Google Shape;1312;p44"/>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3" name="Google Shape;1313;p44"/>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14" name="Google Shape;1314;p44"/>
          <p:cNvGrpSpPr/>
          <p:nvPr/>
        </p:nvGrpSpPr>
        <p:grpSpPr>
          <a:xfrm>
            <a:off x="5703822" y="3071928"/>
            <a:ext cx="386850" cy="294962"/>
            <a:chOff x="1502275" y="3638775"/>
            <a:chExt cx="292625" cy="216375"/>
          </a:xfrm>
        </p:grpSpPr>
        <p:sp>
          <p:nvSpPr>
            <p:cNvPr id="1315" name="Google Shape;1315;p44"/>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6" name="Google Shape;1316;p44"/>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7" name="Google Shape;1317;p44"/>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8" name="Google Shape;1318;p44"/>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9" name="Google Shape;1319;p44"/>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20" name="Google Shape;1320;p44"/>
          <p:cNvGrpSpPr/>
          <p:nvPr/>
        </p:nvGrpSpPr>
        <p:grpSpPr>
          <a:xfrm>
            <a:off x="6258857" y="3016414"/>
            <a:ext cx="354428" cy="362441"/>
            <a:chOff x="3171000" y="4021950"/>
            <a:chExt cx="268100" cy="265875"/>
          </a:xfrm>
        </p:grpSpPr>
        <p:sp>
          <p:nvSpPr>
            <p:cNvPr id="1321" name="Google Shape;1321;p44"/>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2" name="Google Shape;1322;p44"/>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23" name="Google Shape;1323;p44"/>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4" name="Google Shape;1324;p44"/>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25" name="Google Shape;1325;p44"/>
          <p:cNvGrpSpPr/>
          <p:nvPr/>
        </p:nvGrpSpPr>
        <p:grpSpPr>
          <a:xfrm>
            <a:off x="7848132" y="3068067"/>
            <a:ext cx="334400" cy="344821"/>
            <a:chOff x="5684575" y="4038000"/>
            <a:chExt cx="252950" cy="252950"/>
          </a:xfrm>
        </p:grpSpPr>
        <p:sp>
          <p:nvSpPr>
            <p:cNvPr id="1326" name="Google Shape;1326;p44"/>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7" name="Google Shape;1327;p44"/>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8" name="Google Shape;1328;p44"/>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29" name="Google Shape;1329;p44"/>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0" name="Google Shape;1330;p44"/>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1" name="Google Shape;1331;p44"/>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32" name="Google Shape;1332;p44"/>
          <p:cNvGrpSpPr/>
          <p:nvPr/>
        </p:nvGrpSpPr>
        <p:grpSpPr>
          <a:xfrm>
            <a:off x="8441727" y="3026501"/>
            <a:ext cx="247115" cy="399520"/>
            <a:chOff x="1982675" y="3599525"/>
            <a:chExt cx="186925" cy="293075"/>
          </a:xfrm>
        </p:grpSpPr>
        <p:sp>
          <p:nvSpPr>
            <p:cNvPr id="1333" name="Google Shape;1333;p44"/>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4" name="Google Shape;1334;p44"/>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5" name="Google Shape;1335;p44"/>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6" name="Google Shape;1336;p44"/>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37" name="Google Shape;1337;p44"/>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38" name="Google Shape;1338;p44"/>
          <p:cNvGrpSpPr/>
          <p:nvPr/>
        </p:nvGrpSpPr>
        <p:grpSpPr>
          <a:xfrm>
            <a:off x="8947735" y="3026500"/>
            <a:ext cx="178106" cy="398940"/>
            <a:chOff x="2397075" y="3602200"/>
            <a:chExt cx="134725" cy="292650"/>
          </a:xfrm>
        </p:grpSpPr>
        <p:sp>
          <p:nvSpPr>
            <p:cNvPr id="1339" name="Google Shape;1339;p44"/>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0" name="Google Shape;1340;p44"/>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1" name="Google Shape;1341;p44"/>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2" name="Google Shape;1342;p44"/>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3" name="Google Shape;1343;p44"/>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44" name="Google Shape;1344;p44"/>
          <p:cNvGrpSpPr/>
          <p:nvPr/>
        </p:nvGrpSpPr>
        <p:grpSpPr>
          <a:xfrm>
            <a:off x="2581850" y="3710924"/>
            <a:ext cx="246520" cy="383741"/>
            <a:chOff x="2717350" y="3603525"/>
            <a:chExt cx="186475" cy="281500"/>
          </a:xfrm>
        </p:grpSpPr>
        <p:sp>
          <p:nvSpPr>
            <p:cNvPr id="1345" name="Google Shape;1345;p44"/>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6" name="Google Shape;1346;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7" name="Google Shape;1347;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48" name="Google Shape;1348;p44"/>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49" name="Google Shape;1349;p44"/>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50" name="Google Shape;1350;p44"/>
          <p:cNvGrpSpPr/>
          <p:nvPr/>
        </p:nvGrpSpPr>
        <p:grpSpPr>
          <a:xfrm>
            <a:off x="3024770" y="3721267"/>
            <a:ext cx="332053" cy="363054"/>
            <a:chOff x="3927075" y="3612900"/>
            <a:chExt cx="251175" cy="266325"/>
          </a:xfrm>
        </p:grpSpPr>
        <p:sp>
          <p:nvSpPr>
            <p:cNvPr id="1351" name="Google Shape;1351;p44"/>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2" name="Google Shape;1352;p44"/>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53" name="Google Shape;1353;p44"/>
          <p:cNvGrpSpPr/>
          <p:nvPr/>
        </p:nvGrpSpPr>
        <p:grpSpPr>
          <a:xfrm>
            <a:off x="3552875" y="3780864"/>
            <a:ext cx="336152" cy="347241"/>
            <a:chOff x="4324975" y="3617800"/>
            <a:chExt cx="254275" cy="254725"/>
          </a:xfrm>
        </p:grpSpPr>
        <p:sp>
          <p:nvSpPr>
            <p:cNvPr id="1354" name="Google Shape;1354;p44"/>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5" name="Google Shape;1355;p44"/>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6" name="Google Shape;1356;p44"/>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57" name="Google Shape;1357;p44"/>
          <p:cNvGrpSpPr/>
          <p:nvPr/>
        </p:nvGrpSpPr>
        <p:grpSpPr>
          <a:xfrm>
            <a:off x="4086534" y="3846536"/>
            <a:ext cx="399872" cy="217737"/>
            <a:chOff x="4728650" y="3665975"/>
            <a:chExt cx="302475" cy="159725"/>
          </a:xfrm>
        </p:grpSpPr>
        <p:sp>
          <p:nvSpPr>
            <p:cNvPr id="1358" name="Google Shape;1358;p44"/>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9" name="Google Shape;1359;p44"/>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60" name="Google Shape;1360;p44"/>
          <p:cNvGrpSpPr/>
          <p:nvPr/>
        </p:nvGrpSpPr>
        <p:grpSpPr>
          <a:xfrm>
            <a:off x="4613200" y="3803696"/>
            <a:ext cx="382719" cy="282796"/>
            <a:chOff x="5164925" y="3642775"/>
            <a:chExt cx="289500" cy="207450"/>
          </a:xfrm>
        </p:grpSpPr>
        <p:sp>
          <p:nvSpPr>
            <p:cNvPr id="1361" name="Google Shape;1361;p44"/>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2" name="Google Shape;1362;p44"/>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3" name="Google Shape;1363;p44"/>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4" name="Google Shape;1364;p44"/>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5" name="Google Shape;1365;p44"/>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66" name="Google Shape;1366;p44"/>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7" name="Google Shape;1367;p44"/>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8" name="Google Shape;1368;p44"/>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69" name="Google Shape;1369;p44"/>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0" name="Google Shape;1370;p44"/>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1" name="Google Shape;1371;p44"/>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2" name="Google Shape;1372;p44"/>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73" name="Google Shape;1373;p44"/>
          <p:cNvGrpSpPr/>
          <p:nvPr/>
        </p:nvGrpSpPr>
        <p:grpSpPr>
          <a:xfrm>
            <a:off x="8933824" y="3717916"/>
            <a:ext cx="327294" cy="334632"/>
            <a:chOff x="5717150" y="2098500"/>
            <a:chExt cx="247575" cy="245475"/>
          </a:xfrm>
        </p:grpSpPr>
        <p:sp>
          <p:nvSpPr>
            <p:cNvPr id="1374" name="Google Shape;1374;p44"/>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5" name="Google Shape;1375;p44"/>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6" name="Google Shape;1376;p44"/>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8" name="Google Shape;1378;p44"/>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79" name="Google Shape;1379;p44"/>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380" name="Google Shape;1380;p44"/>
          <p:cNvGrpSpPr/>
          <p:nvPr/>
        </p:nvGrpSpPr>
        <p:grpSpPr>
          <a:xfrm>
            <a:off x="3511298" y="4358842"/>
            <a:ext cx="352082" cy="317455"/>
            <a:chOff x="6435300" y="2742175"/>
            <a:chExt cx="266325" cy="232875"/>
          </a:xfrm>
        </p:grpSpPr>
        <p:sp>
          <p:nvSpPr>
            <p:cNvPr id="1381" name="Google Shape;1381;p44"/>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2" name="Google Shape;1382;p44"/>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83" name="Google Shape;1383;p44"/>
          <p:cNvGrpSpPr/>
          <p:nvPr/>
        </p:nvGrpSpPr>
        <p:grpSpPr>
          <a:xfrm>
            <a:off x="4558258" y="4437967"/>
            <a:ext cx="333805" cy="344208"/>
            <a:chOff x="674800" y="2146225"/>
            <a:chExt cx="252500" cy="252500"/>
          </a:xfrm>
        </p:grpSpPr>
        <p:sp>
          <p:nvSpPr>
            <p:cNvPr id="1384" name="Google Shape;1384;p44"/>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5" name="Google Shape;1385;p44"/>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6" name="Google Shape;1386;p44"/>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87" name="Google Shape;1387;p44"/>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88" name="Google Shape;1388;p44"/>
          <p:cNvGrpSpPr/>
          <p:nvPr/>
        </p:nvGrpSpPr>
        <p:grpSpPr>
          <a:xfrm>
            <a:off x="5085306" y="4449453"/>
            <a:ext cx="333805" cy="344208"/>
            <a:chOff x="2164225" y="2146225"/>
            <a:chExt cx="252500" cy="252500"/>
          </a:xfrm>
        </p:grpSpPr>
        <p:sp>
          <p:nvSpPr>
            <p:cNvPr id="1389" name="Google Shape;1389;p44"/>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0" name="Google Shape;1390;p44"/>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1" name="Google Shape;1391;p44"/>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2" name="Google Shape;1392;p44"/>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393" name="Google Shape;1393;p44"/>
          <p:cNvGrpSpPr/>
          <p:nvPr/>
        </p:nvGrpSpPr>
        <p:grpSpPr>
          <a:xfrm>
            <a:off x="4031217" y="4449226"/>
            <a:ext cx="334400" cy="344821"/>
            <a:chOff x="689975" y="1737200"/>
            <a:chExt cx="252950" cy="252950"/>
          </a:xfrm>
        </p:grpSpPr>
        <p:sp>
          <p:nvSpPr>
            <p:cNvPr id="1394" name="Google Shape;1394;p44"/>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5" name="Google Shape;1395;p44"/>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6" name="Google Shape;1396;p44"/>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7" name="Google Shape;1397;p44"/>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8" name="Google Shape;1398;p44"/>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99" name="Google Shape;1399;p44"/>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00" name="Google Shape;1400;p44"/>
          <p:cNvGrpSpPr/>
          <p:nvPr/>
        </p:nvGrpSpPr>
        <p:grpSpPr>
          <a:xfrm>
            <a:off x="5612075" y="4439102"/>
            <a:ext cx="334400" cy="344208"/>
            <a:chOff x="2961350" y="1740750"/>
            <a:chExt cx="252950" cy="252500"/>
          </a:xfrm>
        </p:grpSpPr>
        <p:sp>
          <p:nvSpPr>
            <p:cNvPr id="1401" name="Google Shape;1401;p44"/>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2" name="Google Shape;1402;p44"/>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3" name="Google Shape;1403;p44"/>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4" name="Google Shape;1404;p44"/>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5" name="Google Shape;1405;p44"/>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6" name="Google Shape;1406;p44"/>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07" name="Google Shape;1407;p44"/>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408" name="Google Shape;1408;p44"/>
          <p:cNvGrpSpPr/>
          <p:nvPr/>
        </p:nvGrpSpPr>
        <p:grpSpPr>
          <a:xfrm>
            <a:off x="6696108" y="4387468"/>
            <a:ext cx="271902" cy="376448"/>
            <a:chOff x="4026550" y="3640100"/>
            <a:chExt cx="205675" cy="276150"/>
          </a:xfrm>
        </p:grpSpPr>
        <p:sp>
          <p:nvSpPr>
            <p:cNvPr id="1409" name="Google Shape;1409;p44"/>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0" name="Google Shape;1410;p44"/>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1" name="Google Shape;1411;p44"/>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2" name="Google Shape;1412;p44"/>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3" name="Google Shape;1413;p44"/>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4" name="Google Shape;1414;p44"/>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15" name="Google Shape;1415;p44"/>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16" name="Google Shape;1416;p44"/>
          <p:cNvGrpSpPr/>
          <p:nvPr/>
        </p:nvGrpSpPr>
        <p:grpSpPr>
          <a:xfrm>
            <a:off x="7732713" y="4486703"/>
            <a:ext cx="351487" cy="294826"/>
            <a:chOff x="853250" y="4006875"/>
            <a:chExt cx="265875" cy="216275"/>
          </a:xfrm>
        </p:grpSpPr>
        <p:sp>
          <p:nvSpPr>
            <p:cNvPr id="1417" name="Google Shape;1417;p44"/>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18" name="Google Shape;1418;p44"/>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19" name="Google Shape;1419;p44"/>
          <p:cNvGrpSpPr/>
          <p:nvPr/>
        </p:nvGrpSpPr>
        <p:grpSpPr>
          <a:xfrm>
            <a:off x="8910280" y="4452282"/>
            <a:ext cx="245925" cy="363668"/>
            <a:chOff x="1978675" y="3981800"/>
            <a:chExt cx="186025" cy="266775"/>
          </a:xfrm>
        </p:grpSpPr>
        <p:sp>
          <p:nvSpPr>
            <p:cNvPr id="1420" name="Google Shape;1420;p44"/>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1" name="Google Shape;1421;p44"/>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22" name="Google Shape;1422;p44"/>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23" name="Google Shape;1423;p44"/>
          <p:cNvGrpSpPr/>
          <p:nvPr/>
        </p:nvGrpSpPr>
        <p:grpSpPr>
          <a:xfrm>
            <a:off x="9440020" y="4461726"/>
            <a:ext cx="333805" cy="344821"/>
            <a:chOff x="480325" y="3970200"/>
            <a:chExt cx="252500" cy="252950"/>
          </a:xfrm>
        </p:grpSpPr>
        <p:sp>
          <p:nvSpPr>
            <p:cNvPr id="1424" name="Google Shape;1424;p44"/>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5" name="Google Shape;1425;p44"/>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6" name="Google Shape;1426;p44"/>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7" name="Google Shape;1427;p44"/>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28" name="Google Shape;1428;p44"/>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29" name="Google Shape;1429;p44"/>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30" name="Google Shape;1430;p44"/>
          <p:cNvGrpSpPr/>
          <p:nvPr/>
        </p:nvGrpSpPr>
        <p:grpSpPr>
          <a:xfrm>
            <a:off x="3015743" y="5051331"/>
            <a:ext cx="334400" cy="344208"/>
            <a:chOff x="5745250" y="4378350"/>
            <a:chExt cx="252950" cy="252500"/>
          </a:xfrm>
        </p:grpSpPr>
        <p:sp>
          <p:nvSpPr>
            <p:cNvPr id="1431" name="Google Shape;1431;p44"/>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2" name="Google Shape;1432;p44"/>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33" name="Google Shape;1433;p44"/>
          <p:cNvGrpSpPr/>
          <p:nvPr/>
        </p:nvGrpSpPr>
        <p:grpSpPr>
          <a:xfrm>
            <a:off x="3525242" y="5055591"/>
            <a:ext cx="334400" cy="344821"/>
            <a:chOff x="6130650" y="4381475"/>
            <a:chExt cx="252950" cy="252950"/>
          </a:xfrm>
        </p:grpSpPr>
        <p:sp>
          <p:nvSpPr>
            <p:cNvPr id="1434" name="Google Shape;1434;p44"/>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5" name="Google Shape;1435;p44"/>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36" name="Google Shape;1436;p44"/>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37" name="Google Shape;1437;p44"/>
          <p:cNvGrpSpPr/>
          <p:nvPr/>
        </p:nvGrpSpPr>
        <p:grpSpPr>
          <a:xfrm>
            <a:off x="4533046" y="5078674"/>
            <a:ext cx="352082" cy="299802"/>
            <a:chOff x="6919750" y="1464650"/>
            <a:chExt cx="266325" cy="219925"/>
          </a:xfrm>
        </p:grpSpPr>
        <p:sp>
          <p:nvSpPr>
            <p:cNvPr id="1438" name="Google Shape;1438;p44"/>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39" name="Google Shape;1439;p44"/>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40" name="Google Shape;1440;p44"/>
          <p:cNvGrpSpPr/>
          <p:nvPr/>
        </p:nvGrpSpPr>
        <p:grpSpPr>
          <a:xfrm>
            <a:off x="5059243" y="5054116"/>
            <a:ext cx="366855" cy="339948"/>
            <a:chOff x="4759875" y="1027050"/>
            <a:chExt cx="277500" cy="249375"/>
          </a:xfrm>
        </p:grpSpPr>
        <p:sp>
          <p:nvSpPr>
            <p:cNvPr id="1441" name="Google Shape;1441;p44"/>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2" name="Google Shape;1442;p44"/>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3" name="Google Shape;1443;p44"/>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4" name="Google Shape;1444;p44"/>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5" name="Google Shape;1445;p44"/>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46" name="Google Shape;1446;p44"/>
          <p:cNvGrpSpPr/>
          <p:nvPr/>
        </p:nvGrpSpPr>
        <p:grpSpPr>
          <a:xfrm>
            <a:off x="5600528" y="5038090"/>
            <a:ext cx="372738" cy="343186"/>
            <a:chOff x="3357900" y="1057675"/>
            <a:chExt cx="281950" cy="251750"/>
          </a:xfrm>
        </p:grpSpPr>
        <p:sp>
          <p:nvSpPr>
            <p:cNvPr id="1447" name="Google Shape;1447;p44"/>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8" name="Google Shape;1448;p44"/>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49" name="Google Shape;1449;p44"/>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50" name="Google Shape;1450;p44"/>
          <p:cNvGrpSpPr/>
          <p:nvPr/>
        </p:nvGrpSpPr>
        <p:grpSpPr>
          <a:xfrm>
            <a:off x="6163700" y="5023095"/>
            <a:ext cx="191095" cy="401974"/>
            <a:chOff x="3783900" y="1046675"/>
            <a:chExt cx="144550" cy="294875"/>
          </a:xfrm>
        </p:grpSpPr>
        <p:sp>
          <p:nvSpPr>
            <p:cNvPr id="1451" name="Google Shape;1451;p44"/>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2" name="Google Shape;1452;p44"/>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53" name="Google Shape;1453;p44"/>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54" name="Google Shape;1454;p44"/>
          <p:cNvGrpSpPr/>
          <p:nvPr/>
        </p:nvGrpSpPr>
        <p:grpSpPr>
          <a:xfrm>
            <a:off x="7062980" y="4780478"/>
            <a:ext cx="552596" cy="674409"/>
            <a:chOff x="238550" y="1487175"/>
            <a:chExt cx="418000" cy="494725"/>
          </a:xfrm>
        </p:grpSpPr>
        <p:sp>
          <p:nvSpPr>
            <p:cNvPr id="1455" name="Google Shape;1455;p44"/>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6" name="Google Shape;1456;p44"/>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7" name="Google Shape;1457;p44"/>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8" name="Google Shape;1458;p44"/>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59" name="Google Shape;1459;p44"/>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0" name="Google Shape;1460;p44"/>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1" name="Google Shape;1461;p44"/>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2" name="Google Shape;1462;p44"/>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3" name="Google Shape;1463;p44"/>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64" name="Google Shape;1464;p44"/>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5" name="Google Shape;1465;p44"/>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66" name="Google Shape;1466;p44"/>
          <p:cNvGrpSpPr/>
          <p:nvPr/>
        </p:nvGrpSpPr>
        <p:grpSpPr>
          <a:xfrm>
            <a:off x="8815358" y="5107237"/>
            <a:ext cx="364707" cy="363804"/>
            <a:chOff x="6010925" y="3998175"/>
            <a:chExt cx="275875" cy="266875"/>
          </a:xfrm>
        </p:grpSpPr>
        <p:sp>
          <p:nvSpPr>
            <p:cNvPr id="1467" name="Google Shape;1467;p44"/>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8" name="Google Shape;1468;p44"/>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69" name="Google Shape;1469;p44"/>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0" name="Google Shape;1470;p44"/>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1" name="Google Shape;1471;p44"/>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72" name="Google Shape;1472;p44"/>
          <p:cNvGrpSpPr/>
          <p:nvPr/>
        </p:nvGrpSpPr>
        <p:grpSpPr>
          <a:xfrm>
            <a:off x="9417554" y="5125862"/>
            <a:ext cx="352082" cy="308322"/>
            <a:chOff x="6866650" y="1038650"/>
            <a:chExt cx="266325" cy="226175"/>
          </a:xfrm>
        </p:grpSpPr>
        <p:sp>
          <p:nvSpPr>
            <p:cNvPr id="1473" name="Google Shape;1473;p44"/>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4" name="Google Shape;1474;p44"/>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5" name="Google Shape;1475;p44"/>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76" name="Google Shape;1476;p44"/>
          <p:cNvGrpSpPr/>
          <p:nvPr/>
        </p:nvGrpSpPr>
        <p:grpSpPr>
          <a:xfrm>
            <a:off x="5155087" y="1762012"/>
            <a:ext cx="272497" cy="362441"/>
            <a:chOff x="2033075" y="2942475"/>
            <a:chExt cx="206125" cy="265875"/>
          </a:xfrm>
        </p:grpSpPr>
        <p:sp>
          <p:nvSpPr>
            <p:cNvPr id="1477" name="Google Shape;1477;p44"/>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8" name="Google Shape;1478;p44"/>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79" name="Google Shape;1479;p44"/>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0" name="Google Shape;1480;p44"/>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1" name="Google Shape;1481;p44"/>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2" name="Google Shape;1482;p44"/>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83" name="Google Shape;1483;p44"/>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84" name="Google Shape;1484;p44"/>
          <p:cNvGrpSpPr/>
          <p:nvPr/>
        </p:nvGrpSpPr>
        <p:grpSpPr>
          <a:xfrm>
            <a:off x="3016802" y="5738414"/>
            <a:ext cx="325576" cy="362441"/>
            <a:chOff x="3081775" y="1061400"/>
            <a:chExt cx="246275" cy="265875"/>
          </a:xfrm>
        </p:grpSpPr>
        <p:sp>
          <p:nvSpPr>
            <p:cNvPr id="1485" name="Google Shape;1485;p44"/>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6" name="Google Shape;1486;p44"/>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87" name="Google Shape;1487;p44"/>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488" name="Google Shape;1488;p44"/>
          <p:cNvGrpSpPr/>
          <p:nvPr/>
        </p:nvGrpSpPr>
        <p:grpSpPr>
          <a:xfrm>
            <a:off x="3556513" y="5780534"/>
            <a:ext cx="369202" cy="325941"/>
            <a:chOff x="2847150" y="1805000"/>
            <a:chExt cx="279275" cy="239100"/>
          </a:xfrm>
        </p:grpSpPr>
        <p:sp>
          <p:nvSpPr>
            <p:cNvPr id="1489" name="Google Shape;1489;p44"/>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0" name="Google Shape;1490;p44"/>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91" name="Google Shape;1491;p44"/>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92" name="Google Shape;1492;p44"/>
          <p:cNvGrpSpPr/>
          <p:nvPr/>
        </p:nvGrpSpPr>
        <p:grpSpPr>
          <a:xfrm>
            <a:off x="4742307" y="5724791"/>
            <a:ext cx="352082" cy="363054"/>
            <a:chOff x="6435300" y="1095300"/>
            <a:chExt cx="266325" cy="266325"/>
          </a:xfrm>
        </p:grpSpPr>
        <p:sp>
          <p:nvSpPr>
            <p:cNvPr id="1493" name="Google Shape;1493;p44"/>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4" name="Google Shape;1494;p44"/>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5" name="Google Shape;1495;p44"/>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496" name="Google Shape;1496;p44"/>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7" name="Google Shape;1497;p44"/>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498" name="Google Shape;1498;p44"/>
          <p:cNvGrpSpPr/>
          <p:nvPr/>
        </p:nvGrpSpPr>
        <p:grpSpPr>
          <a:xfrm>
            <a:off x="6295376" y="5719855"/>
            <a:ext cx="301350" cy="363054"/>
            <a:chOff x="4506525" y="1060950"/>
            <a:chExt cx="227950" cy="266325"/>
          </a:xfrm>
        </p:grpSpPr>
        <p:sp>
          <p:nvSpPr>
            <p:cNvPr id="1499" name="Google Shape;1499;p44"/>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0" name="Google Shape;1500;p44"/>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1" name="Google Shape;1501;p44"/>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2" name="Google Shape;1502;p44"/>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3" name="Google Shape;1503;p44"/>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4" name="Google Shape;1504;p44"/>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5" name="Google Shape;1505;p44"/>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506" name="Google Shape;1506;p44"/>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07" name="Google Shape;1507;p44"/>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08" name="Google Shape;1508;p44"/>
          <p:cNvGrpSpPr/>
          <p:nvPr/>
        </p:nvGrpSpPr>
        <p:grpSpPr>
          <a:xfrm>
            <a:off x="7301010" y="5797711"/>
            <a:ext cx="251246" cy="356340"/>
            <a:chOff x="867500" y="3647700"/>
            <a:chExt cx="190050" cy="261400"/>
          </a:xfrm>
        </p:grpSpPr>
        <p:sp>
          <p:nvSpPr>
            <p:cNvPr id="1509" name="Google Shape;1509;p44"/>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0" name="Google Shape;1510;p44"/>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1" name="Google Shape;1511;p44"/>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2" name="Google Shape;1512;p44"/>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3" name="Google Shape;1513;p44"/>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514" name="Google Shape;1514;p44"/>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5" name="Google Shape;1515;p44"/>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16" name="Google Shape;1516;p44"/>
          <p:cNvGrpSpPr/>
          <p:nvPr/>
        </p:nvGrpSpPr>
        <p:grpSpPr>
          <a:xfrm>
            <a:off x="9443288" y="5752884"/>
            <a:ext cx="299598" cy="398327"/>
            <a:chOff x="3707175" y="1322350"/>
            <a:chExt cx="226625" cy="292200"/>
          </a:xfrm>
        </p:grpSpPr>
        <p:sp>
          <p:nvSpPr>
            <p:cNvPr id="1517" name="Google Shape;1517;p44"/>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18" name="Google Shape;1518;p44"/>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522"/>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4167174E-CFCE-B208-8EE3-0C31C4061E43}"/>
            </a:ext>
          </a:extLst>
        </p:cNvPr>
        <p:cNvGrpSpPr/>
        <p:nvPr/>
      </p:nvGrpSpPr>
      <p:grpSpPr>
        <a:xfrm>
          <a:off x="0" y="0"/>
          <a:ext cx="0" cy="0"/>
          <a:chOff x="0" y="0"/>
          <a:chExt cx="0" cy="0"/>
        </a:xfrm>
      </p:grpSpPr>
      <p:sp>
        <p:nvSpPr>
          <p:cNvPr id="782" name="Google Shape;782;p26">
            <a:extLst>
              <a:ext uri="{FF2B5EF4-FFF2-40B4-BE49-F238E27FC236}">
                <a16:creationId xmlns:a16="http://schemas.microsoft.com/office/drawing/2014/main" id="{DA95F1EF-8567-4F9E-16C1-F780DB406802}"/>
              </a:ext>
            </a:extLst>
          </p:cNvPr>
          <p:cNvSpPr txBox="1">
            <a:spLocks noGrp="1"/>
          </p:cNvSpPr>
          <p:nvPr>
            <p:ph type="title"/>
          </p:nvPr>
        </p:nvSpPr>
        <p:spPr>
          <a:xfrm>
            <a:off x="1451828" y="696717"/>
            <a:ext cx="9288343"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Myth #1: AI will steal all our jobs. </a:t>
            </a:r>
            <a:endParaRPr dirty="0"/>
          </a:p>
        </p:txBody>
      </p:sp>
      <p:pic>
        <p:nvPicPr>
          <p:cNvPr id="3" name="Picture 2">
            <a:extLst>
              <a:ext uri="{FF2B5EF4-FFF2-40B4-BE49-F238E27FC236}">
                <a16:creationId xmlns:a16="http://schemas.microsoft.com/office/drawing/2014/main" id="{D78A3016-95EE-7771-D490-408A448A1504}"/>
              </a:ext>
            </a:extLst>
          </p:cNvPr>
          <p:cNvPicPr>
            <a:picLocks noChangeAspect="1"/>
          </p:cNvPicPr>
          <p:nvPr/>
        </p:nvPicPr>
        <p:blipFill>
          <a:blip r:embed="rId3"/>
          <a:stretch>
            <a:fillRect/>
          </a:stretch>
        </p:blipFill>
        <p:spPr>
          <a:xfrm>
            <a:off x="1115122" y="1971213"/>
            <a:ext cx="3989348" cy="3989348"/>
          </a:xfrm>
          <a:prstGeom prst="rect">
            <a:avLst/>
          </a:prstGeom>
        </p:spPr>
      </p:pic>
      <p:pic>
        <p:nvPicPr>
          <p:cNvPr id="5" name="Picture 4">
            <a:extLst>
              <a:ext uri="{FF2B5EF4-FFF2-40B4-BE49-F238E27FC236}">
                <a16:creationId xmlns:a16="http://schemas.microsoft.com/office/drawing/2014/main" id="{60B365F3-635B-0C83-4BA6-77BC6C310C6A}"/>
              </a:ext>
            </a:extLst>
          </p:cNvPr>
          <p:cNvPicPr>
            <a:picLocks noChangeAspect="1"/>
          </p:cNvPicPr>
          <p:nvPr/>
        </p:nvPicPr>
        <p:blipFill>
          <a:blip r:embed="rId4"/>
          <a:stretch>
            <a:fillRect/>
          </a:stretch>
        </p:blipFill>
        <p:spPr>
          <a:xfrm>
            <a:off x="5739161" y="2370333"/>
            <a:ext cx="5661643" cy="3191108"/>
          </a:xfrm>
          <a:prstGeom prst="rect">
            <a:avLst/>
          </a:prstGeom>
        </p:spPr>
      </p:pic>
    </p:spTree>
    <p:extLst>
      <p:ext uri="{BB962C8B-B14F-4D97-AF65-F5344CB8AC3E}">
        <p14:creationId xmlns:p14="http://schemas.microsoft.com/office/powerpoint/2010/main" val="398414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DFC24616-60FC-6A41-4F42-1BFF5DB34E65}"/>
            </a:ext>
          </a:extLst>
        </p:cNvPr>
        <p:cNvGrpSpPr/>
        <p:nvPr/>
      </p:nvGrpSpPr>
      <p:grpSpPr>
        <a:xfrm>
          <a:off x="0" y="0"/>
          <a:ext cx="0" cy="0"/>
          <a:chOff x="0" y="0"/>
          <a:chExt cx="0" cy="0"/>
        </a:xfrm>
      </p:grpSpPr>
      <p:sp>
        <p:nvSpPr>
          <p:cNvPr id="782" name="Google Shape;782;p26">
            <a:extLst>
              <a:ext uri="{FF2B5EF4-FFF2-40B4-BE49-F238E27FC236}">
                <a16:creationId xmlns:a16="http://schemas.microsoft.com/office/drawing/2014/main" id="{FB091372-8247-1713-C343-F5959609FE28}"/>
              </a:ext>
            </a:extLst>
          </p:cNvPr>
          <p:cNvSpPr txBox="1">
            <a:spLocks noGrp="1"/>
          </p:cNvSpPr>
          <p:nvPr>
            <p:ph type="title"/>
          </p:nvPr>
        </p:nvSpPr>
        <p:spPr>
          <a:xfrm>
            <a:off x="2160866" y="589545"/>
            <a:ext cx="7870268"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dirty="0"/>
              <a:t>Well…Not quite yet… 😎</a:t>
            </a:r>
            <a:endParaRPr dirty="0"/>
          </a:p>
        </p:txBody>
      </p:sp>
      <p:pic>
        <p:nvPicPr>
          <p:cNvPr id="2050" name="Picture 2" descr="A rendering of Shrek">
            <a:extLst>
              <a:ext uri="{FF2B5EF4-FFF2-40B4-BE49-F238E27FC236}">
                <a16:creationId xmlns:a16="http://schemas.microsoft.com/office/drawing/2014/main" id="{203AA25F-07C7-73FA-C7A0-1D38A5A3BB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661" y="1734555"/>
            <a:ext cx="5715000" cy="45339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mp;quot;The sum of 1 and 0.9 is indeed 1.8.&amp;quot;">
            <a:extLst>
              <a:ext uri="{FF2B5EF4-FFF2-40B4-BE49-F238E27FC236}">
                <a16:creationId xmlns:a16="http://schemas.microsoft.com/office/drawing/2014/main" id="{D83CF258-6121-1E18-DABA-101093BD1F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3161" y="1650650"/>
            <a:ext cx="4225383" cy="48732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amp;quot;No, I&amp;#x27;m not fire.&amp;quot;">
            <a:extLst>
              <a:ext uri="{FF2B5EF4-FFF2-40B4-BE49-F238E27FC236}">
                <a16:creationId xmlns:a16="http://schemas.microsoft.com/office/drawing/2014/main" id="{1283D162-D020-3B59-72A9-AC1FF78BCC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78811" y="1473923"/>
            <a:ext cx="6284642" cy="5226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7430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2EE3D0FD-0D2F-6182-5A98-BA5A6BF92E14}"/>
            </a:ext>
          </a:extLst>
        </p:cNvPr>
        <p:cNvGrpSpPr/>
        <p:nvPr/>
      </p:nvGrpSpPr>
      <p:grpSpPr>
        <a:xfrm>
          <a:off x="0" y="0"/>
          <a:ext cx="0" cy="0"/>
          <a:chOff x="0" y="0"/>
          <a:chExt cx="0" cy="0"/>
        </a:xfrm>
      </p:grpSpPr>
      <p:sp>
        <p:nvSpPr>
          <p:cNvPr id="781" name="Google Shape;781;p26">
            <a:extLst>
              <a:ext uri="{FF2B5EF4-FFF2-40B4-BE49-F238E27FC236}">
                <a16:creationId xmlns:a16="http://schemas.microsoft.com/office/drawing/2014/main" id="{76CA8E71-B2F4-7547-73BF-929F746E3461}"/>
              </a:ext>
            </a:extLst>
          </p:cNvPr>
          <p:cNvSpPr/>
          <p:nvPr/>
        </p:nvSpPr>
        <p:spPr>
          <a:xfrm>
            <a:off x="1355485" y="273851"/>
            <a:ext cx="9226155" cy="858644"/>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a:extLst>
              <a:ext uri="{FF2B5EF4-FFF2-40B4-BE49-F238E27FC236}">
                <a16:creationId xmlns:a16="http://schemas.microsoft.com/office/drawing/2014/main" id="{F02DB42B-6A2E-D49E-3F4D-C700C2127FB4}"/>
              </a:ext>
            </a:extLst>
          </p:cNvPr>
          <p:cNvSpPr txBox="1">
            <a:spLocks noGrp="1"/>
          </p:cNvSpPr>
          <p:nvPr>
            <p:ph type="subTitle" idx="1"/>
          </p:nvPr>
        </p:nvSpPr>
        <p:spPr>
          <a:xfrm>
            <a:off x="1572142" y="197830"/>
            <a:ext cx="8792840" cy="956109"/>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sz="4000" dirty="0"/>
              <a:t>Jobs have been replaced for years</a:t>
            </a:r>
            <a:endParaRPr sz="4000" dirty="0"/>
          </a:p>
        </p:txBody>
      </p:sp>
      <p:sp>
        <p:nvSpPr>
          <p:cNvPr id="7" name="Text Placeholder 6">
            <a:extLst>
              <a:ext uri="{FF2B5EF4-FFF2-40B4-BE49-F238E27FC236}">
                <a16:creationId xmlns:a16="http://schemas.microsoft.com/office/drawing/2014/main" id="{43124466-0A0D-939F-CA2E-B8E0159AC9F3}"/>
              </a:ext>
            </a:extLst>
          </p:cNvPr>
          <p:cNvSpPr>
            <a:spLocks noGrp="1"/>
          </p:cNvSpPr>
          <p:nvPr>
            <p:ph type="body" idx="2"/>
          </p:nvPr>
        </p:nvSpPr>
        <p:spPr>
          <a:xfrm>
            <a:off x="646771" y="1486184"/>
            <a:ext cx="5449229" cy="5097965"/>
          </a:xfrm>
        </p:spPr>
        <p:txBody>
          <a:bodyPr/>
          <a:lstStyle/>
          <a:p>
            <a:r>
              <a:rPr lang="en-ZA" sz="2400" dirty="0"/>
              <a:t>Knocker Upper – Replaced by the Alarm Clock</a:t>
            </a:r>
          </a:p>
          <a:p>
            <a:r>
              <a:rPr lang="en-ZA" sz="2400" dirty="0"/>
              <a:t>Textile Workers – Replaced by machines</a:t>
            </a:r>
          </a:p>
          <a:p>
            <a:r>
              <a:rPr lang="en-ZA" sz="2400" dirty="0"/>
              <a:t>Farm Field Workers – Replaced by a Tractor</a:t>
            </a:r>
          </a:p>
          <a:p>
            <a:r>
              <a:rPr lang="en-ZA" sz="2400" dirty="0"/>
              <a:t>Elevator Operators – Replaced by Driverless Elevators</a:t>
            </a:r>
          </a:p>
          <a:p>
            <a:r>
              <a:rPr lang="en-ZA" sz="2400" dirty="0"/>
              <a:t>Switchboard Operators – Replaced by an automated service</a:t>
            </a:r>
          </a:p>
        </p:txBody>
      </p:sp>
      <p:pic>
        <p:nvPicPr>
          <p:cNvPr id="9" name="Picture 8">
            <a:extLst>
              <a:ext uri="{FF2B5EF4-FFF2-40B4-BE49-F238E27FC236}">
                <a16:creationId xmlns:a16="http://schemas.microsoft.com/office/drawing/2014/main" id="{CF66D45B-0CFD-D71B-91E0-BB7788A46EEC}"/>
              </a:ext>
            </a:extLst>
          </p:cNvPr>
          <p:cNvPicPr>
            <a:picLocks noChangeAspect="1"/>
          </p:cNvPicPr>
          <p:nvPr/>
        </p:nvPicPr>
        <p:blipFill>
          <a:blip r:embed="rId3"/>
          <a:stretch>
            <a:fillRect/>
          </a:stretch>
        </p:blipFill>
        <p:spPr>
          <a:xfrm>
            <a:off x="6096000" y="1486183"/>
            <a:ext cx="5097966" cy="5097966"/>
          </a:xfrm>
          <a:prstGeom prst="rect">
            <a:avLst/>
          </a:prstGeom>
        </p:spPr>
      </p:pic>
    </p:spTree>
    <p:extLst>
      <p:ext uri="{BB962C8B-B14F-4D97-AF65-F5344CB8AC3E}">
        <p14:creationId xmlns:p14="http://schemas.microsoft.com/office/powerpoint/2010/main" val="2398613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0">
          <a:extLst>
            <a:ext uri="{FF2B5EF4-FFF2-40B4-BE49-F238E27FC236}">
              <a16:creationId xmlns:a16="http://schemas.microsoft.com/office/drawing/2014/main" id="{F618747F-19A4-2088-FE11-7EF9FA6482B5}"/>
            </a:ext>
          </a:extLst>
        </p:cNvPr>
        <p:cNvGrpSpPr/>
        <p:nvPr/>
      </p:nvGrpSpPr>
      <p:grpSpPr>
        <a:xfrm>
          <a:off x="0" y="0"/>
          <a:ext cx="0" cy="0"/>
          <a:chOff x="0" y="0"/>
          <a:chExt cx="0" cy="0"/>
        </a:xfrm>
      </p:grpSpPr>
      <p:sp>
        <p:nvSpPr>
          <p:cNvPr id="781" name="Google Shape;781;p26">
            <a:extLst>
              <a:ext uri="{FF2B5EF4-FFF2-40B4-BE49-F238E27FC236}">
                <a16:creationId xmlns:a16="http://schemas.microsoft.com/office/drawing/2014/main" id="{351DBC2B-79EB-E4AA-A878-69D0F351F470}"/>
              </a:ext>
            </a:extLst>
          </p:cNvPr>
          <p:cNvSpPr/>
          <p:nvPr/>
        </p:nvSpPr>
        <p:spPr>
          <a:xfrm>
            <a:off x="1355485" y="273851"/>
            <a:ext cx="9226155" cy="858644"/>
          </a:xfrm>
          <a:prstGeom prst="roundRect">
            <a:avLst>
              <a:gd name="adj" fmla="val 50000"/>
            </a:avLst>
          </a:prstGeom>
          <a:gradFill>
            <a:gsLst>
              <a:gs pos="0">
                <a:schemeClr val="accent1"/>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a:extLst>
              <a:ext uri="{FF2B5EF4-FFF2-40B4-BE49-F238E27FC236}">
                <a16:creationId xmlns:a16="http://schemas.microsoft.com/office/drawing/2014/main" id="{B7480E79-3637-4466-4A2A-B4BA89C23E92}"/>
              </a:ext>
            </a:extLst>
          </p:cNvPr>
          <p:cNvSpPr txBox="1">
            <a:spLocks noGrp="1"/>
          </p:cNvSpPr>
          <p:nvPr>
            <p:ph type="subTitle" idx="1"/>
          </p:nvPr>
        </p:nvSpPr>
        <p:spPr>
          <a:xfrm>
            <a:off x="1572142" y="111512"/>
            <a:ext cx="8792840" cy="956109"/>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ZA" sz="4800" dirty="0"/>
              <a:t>Fact: AI is a tool, not a rival.</a:t>
            </a:r>
            <a:endParaRPr sz="4800" dirty="0"/>
          </a:p>
        </p:txBody>
      </p:sp>
      <p:sp>
        <p:nvSpPr>
          <p:cNvPr id="784" name="Google Shape;784;p26">
            <a:extLst>
              <a:ext uri="{FF2B5EF4-FFF2-40B4-BE49-F238E27FC236}">
                <a16:creationId xmlns:a16="http://schemas.microsoft.com/office/drawing/2014/main" id="{2F922F3F-96C6-CFE9-C390-EAC61323AF65}"/>
              </a:ext>
            </a:extLst>
          </p:cNvPr>
          <p:cNvSpPr txBox="1">
            <a:spLocks noGrp="1"/>
          </p:cNvSpPr>
          <p:nvPr>
            <p:ph type="body" idx="2"/>
          </p:nvPr>
        </p:nvSpPr>
        <p:spPr>
          <a:xfrm>
            <a:off x="436756" y="1294834"/>
            <a:ext cx="2897459" cy="409253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ZA" sz="1800" dirty="0"/>
              <a:t>AI development in South Africa can increase Africa’s economy by </a:t>
            </a:r>
            <a:r>
              <a:rPr lang="en-ZA" sz="1800" b="1" dirty="0">
                <a:solidFill>
                  <a:schemeClr val="accent1"/>
                </a:solidFill>
              </a:rPr>
              <a:t>50% by 2030.</a:t>
            </a:r>
          </a:p>
          <a:p>
            <a:pPr marL="0" lvl="0" indent="0" algn="l" rtl="0">
              <a:spcBef>
                <a:spcPts val="0"/>
              </a:spcBef>
              <a:spcAft>
                <a:spcPts val="0"/>
              </a:spcAft>
              <a:buNone/>
            </a:pPr>
            <a:endParaRPr lang="en-ZA" sz="1800" b="1" dirty="0">
              <a:solidFill>
                <a:schemeClr val="accent1"/>
              </a:solidFill>
            </a:endParaRPr>
          </a:p>
          <a:p>
            <a:pPr marL="0" indent="0">
              <a:buNone/>
            </a:pPr>
            <a:r>
              <a:rPr lang="en-ZA" sz="1800" dirty="0"/>
              <a:t>Microsoft’s technological education and employability programs have </a:t>
            </a:r>
            <a:r>
              <a:rPr lang="en-ZA" sz="1800" b="1" dirty="0">
                <a:solidFill>
                  <a:schemeClr val="accent1"/>
                </a:solidFill>
              </a:rPr>
              <a:t>certified more than 4 million young people </a:t>
            </a:r>
            <a:r>
              <a:rPr lang="en-ZA" sz="1800" dirty="0"/>
              <a:t>in Africa over the past five years and aim to certify </a:t>
            </a:r>
            <a:r>
              <a:rPr lang="en-ZA" sz="1800" b="1" dirty="0">
                <a:solidFill>
                  <a:schemeClr val="accent2">
                    <a:lumMod val="60000"/>
                    <a:lumOff val="40000"/>
                  </a:schemeClr>
                </a:solidFill>
              </a:rPr>
              <a:t>30 million people in AI skills in Africa by the end of 2025.</a:t>
            </a:r>
          </a:p>
          <a:p>
            <a:pPr marL="0" lvl="0" indent="0" algn="l" rtl="0">
              <a:spcBef>
                <a:spcPts val="0"/>
              </a:spcBef>
              <a:spcAft>
                <a:spcPts val="0"/>
              </a:spcAft>
              <a:buNone/>
            </a:pPr>
            <a:endParaRPr lang="en-ZA" sz="1800" dirty="0"/>
          </a:p>
        </p:txBody>
      </p:sp>
      <p:sp>
        <p:nvSpPr>
          <p:cNvPr id="5" name="TextBox 4">
            <a:extLst>
              <a:ext uri="{FF2B5EF4-FFF2-40B4-BE49-F238E27FC236}">
                <a16:creationId xmlns:a16="http://schemas.microsoft.com/office/drawing/2014/main" id="{11C321C6-CD4A-670E-F6A7-32F7EA4DF0CB}"/>
              </a:ext>
            </a:extLst>
          </p:cNvPr>
          <p:cNvSpPr txBox="1"/>
          <p:nvPr/>
        </p:nvSpPr>
        <p:spPr>
          <a:xfrm>
            <a:off x="436756" y="6550223"/>
            <a:ext cx="11318488" cy="307777"/>
          </a:xfrm>
          <a:prstGeom prst="rect">
            <a:avLst/>
          </a:prstGeom>
          <a:noFill/>
        </p:spPr>
        <p:txBody>
          <a:bodyPr wrap="square">
            <a:spAutoFit/>
          </a:bodyPr>
          <a:lstStyle/>
          <a:p>
            <a:r>
              <a:rPr lang="en-ZA" dirty="0">
                <a:solidFill>
                  <a:schemeClr val="bg2"/>
                </a:solidFill>
              </a:rPr>
              <a:t>https://businesstech.co.za/news/business/338977/the-south-african-jobs-that-will-likely-be-replaced-by-new-tech-in-the-next-10-years/</a:t>
            </a:r>
          </a:p>
        </p:txBody>
      </p:sp>
      <p:pic>
        <p:nvPicPr>
          <p:cNvPr id="3074" name="Picture 2">
            <a:extLst>
              <a:ext uri="{FF2B5EF4-FFF2-40B4-BE49-F238E27FC236}">
                <a16:creationId xmlns:a16="http://schemas.microsoft.com/office/drawing/2014/main" id="{1D0ED818-FAAB-9442-9E6E-8D13186F9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1799" y="1469349"/>
            <a:ext cx="8403460" cy="4799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540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35"/>
          <p:cNvSpPr txBox="1">
            <a:spLocks noGrp="1"/>
          </p:cNvSpPr>
          <p:nvPr>
            <p:ph type="title" idx="2"/>
          </p:nvPr>
        </p:nvSpPr>
        <p:spPr>
          <a:xfrm>
            <a:off x="657396" y="825862"/>
            <a:ext cx="10877207"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ZA" dirty="0"/>
              <a:t>In South Africa, the demand for AI jobs is skyrocketing…</a:t>
            </a:r>
            <a:endParaRPr dirty="0"/>
          </a:p>
        </p:txBody>
      </p:sp>
      <p:sp>
        <p:nvSpPr>
          <p:cNvPr id="862" name="Google Shape;862;p35"/>
          <p:cNvSpPr txBox="1">
            <a:spLocks noGrp="1"/>
          </p:cNvSpPr>
          <p:nvPr>
            <p:ph type="body" idx="6"/>
          </p:nvPr>
        </p:nvSpPr>
        <p:spPr>
          <a:xfrm>
            <a:off x="834064" y="4343438"/>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ZA" dirty="0"/>
              <a:t>increase in AI vacancies over the past five years</a:t>
            </a:r>
            <a:endParaRPr dirty="0"/>
          </a:p>
        </p:txBody>
      </p:sp>
      <p:sp>
        <p:nvSpPr>
          <p:cNvPr id="863" name="Google Shape;863;p35"/>
          <p:cNvSpPr txBox="1">
            <a:spLocks noGrp="1"/>
          </p:cNvSpPr>
          <p:nvPr>
            <p:ph type="title"/>
          </p:nvPr>
        </p:nvSpPr>
        <p:spPr>
          <a:xfrm>
            <a:off x="834064" y="3113013"/>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dirty="0">
                <a:solidFill>
                  <a:schemeClr val="accent2"/>
                </a:solidFill>
              </a:rPr>
              <a:t>182%</a:t>
            </a:r>
            <a:endParaRPr dirty="0">
              <a:solidFill>
                <a:schemeClr val="accent2"/>
              </a:solidFill>
            </a:endParaRPr>
          </a:p>
        </p:txBody>
      </p:sp>
      <p:sp>
        <p:nvSpPr>
          <p:cNvPr id="865" name="Google Shape;865;p35"/>
          <p:cNvSpPr txBox="1">
            <a:spLocks noGrp="1"/>
          </p:cNvSpPr>
          <p:nvPr>
            <p:ph type="title" idx="4"/>
          </p:nvPr>
        </p:nvSpPr>
        <p:spPr>
          <a:xfrm>
            <a:off x="8498671" y="3113013"/>
            <a:ext cx="3209151"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dirty="0">
                <a:solidFill>
                  <a:schemeClr val="accent2"/>
                </a:solidFill>
              </a:rPr>
              <a:t>46.71%</a:t>
            </a:r>
            <a:endParaRPr dirty="0">
              <a:solidFill>
                <a:schemeClr val="accent2"/>
              </a:solidFill>
            </a:endParaRPr>
          </a:p>
        </p:txBody>
      </p:sp>
      <p:sp>
        <p:nvSpPr>
          <p:cNvPr id="866" name="Google Shape;866;p35"/>
          <p:cNvSpPr txBox="1">
            <a:spLocks noGrp="1"/>
          </p:cNvSpPr>
          <p:nvPr>
            <p:ph type="body" idx="1"/>
          </p:nvPr>
        </p:nvSpPr>
        <p:spPr>
          <a:xfrm>
            <a:off x="8498665" y="4354588"/>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ZA" dirty="0"/>
              <a:t>% Compound Annual Growth Rate that the SA AI Market is forecasted to soar between 2023 and 2029</a:t>
            </a:r>
            <a:endParaRPr dirty="0"/>
          </a:p>
        </p:txBody>
      </p:sp>
      <p:pic>
        <p:nvPicPr>
          <p:cNvPr id="7" name="Picture 6" descr="A robot holding a sign&#10;&#10;Description automatically generated">
            <a:extLst>
              <a:ext uri="{FF2B5EF4-FFF2-40B4-BE49-F238E27FC236}">
                <a16:creationId xmlns:a16="http://schemas.microsoft.com/office/drawing/2014/main" id="{ACBCC579-3A80-B9EA-9C9B-4D9D37FBE70F}"/>
              </a:ext>
            </a:extLst>
          </p:cNvPr>
          <p:cNvPicPr>
            <a:picLocks noChangeAspect="1"/>
          </p:cNvPicPr>
          <p:nvPr/>
        </p:nvPicPr>
        <p:blipFill>
          <a:blip r:embed="rId3"/>
          <a:stretch>
            <a:fillRect/>
          </a:stretch>
        </p:blipFill>
        <p:spPr>
          <a:xfrm>
            <a:off x="4062268" y="2563760"/>
            <a:ext cx="4156587" cy="4156587"/>
          </a:xfrm>
          <a:prstGeom prst="rect">
            <a:avLst/>
          </a:prstGeom>
        </p:spPr>
      </p:pic>
      <p:sp>
        <p:nvSpPr>
          <p:cNvPr id="17" name="TextBox 16">
            <a:extLst>
              <a:ext uri="{FF2B5EF4-FFF2-40B4-BE49-F238E27FC236}">
                <a16:creationId xmlns:a16="http://schemas.microsoft.com/office/drawing/2014/main" id="{C44C66B5-E7B5-B17D-2742-D644DC8D9F63}"/>
              </a:ext>
            </a:extLst>
          </p:cNvPr>
          <p:cNvSpPr txBox="1"/>
          <p:nvPr/>
        </p:nvSpPr>
        <p:spPr>
          <a:xfrm>
            <a:off x="317" y="18618"/>
            <a:ext cx="6140244" cy="307777"/>
          </a:xfrm>
          <a:prstGeom prst="rect">
            <a:avLst/>
          </a:prstGeom>
          <a:noFill/>
        </p:spPr>
        <p:txBody>
          <a:bodyPr wrap="square">
            <a:spAutoFit/>
          </a:bodyPr>
          <a:lstStyle/>
          <a:p>
            <a:r>
              <a:rPr lang="en-ZA" dirty="0">
                <a:hlinkClick r:id="rId4"/>
              </a:rPr>
              <a:t>Artificial Intelligence - South Africa | Market Forecast (statista.com)</a:t>
            </a:r>
            <a:endParaRPr lang="en-ZA"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24"/>
          <p:cNvSpPr/>
          <p:nvPr/>
        </p:nvSpPr>
        <p:spPr>
          <a:xfrm>
            <a:off x="1487915" y="424237"/>
            <a:ext cx="9216170" cy="448056"/>
          </a:xfrm>
          <a:prstGeom prst="rect">
            <a:avLst/>
          </a:prstGeom>
        </p:spPr>
        <p:txBody>
          <a:bodyPr>
            <a:prstTxWarp prst="textPlain">
              <a:avLst/>
            </a:prstTxWarp>
          </a:bodyPr>
          <a:lstStyle/>
          <a:p>
            <a:pPr lvl="0" algn="ctr"/>
            <a:r>
              <a:rPr lang="en-ZA" sz="3200" b="1" i="0" dirty="0">
                <a:ln>
                  <a:noFill/>
                </a:ln>
                <a:gradFill>
                  <a:gsLst>
                    <a:gs pos="0">
                      <a:schemeClr val="accent1"/>
                    </a:gs>
                    <a:gs pos="100000">
                      <a:schemeClr val="accent2"/>
                    </a:gs>
                  </a:gsLst>
                  <a:lin ang="2698631" scaled="0"/>
                </a:gradFill>
                <a:latin typeface="DM Sans"/>
              </a:rPr>
              <a:t>The most in demand AI roles include:</a:t>
            </a:r>
            <a:endParaRPr sz="3200" b="1" i="0" dirty="0">
              <a:ln>
                <a:noFill/>
              </a:ln>
              <a:gradFill>
                <a:gsLst>
                  <a:gs pos="0">
                    <a:schemeClr val="accent1"/>
                  </a:gs>
                  <a:gs pos="100000">
                    <a:schemeClr val="accent2"/>
                  </a:gs>
                </a:gsLst>
                <a:lin ang="2698631" scaled="0"/>
              </a:gradFill>
              <a:latin typeface="DM Sans"/>
            </a:endParaRPr>
          </a:p>
        </p:txBody>
      </p:sp>
      <p:sp>
        <p:nvSpPr>
          <p:cNvPr id="762" name="Google Shape;762;p24"/>
          <p:cNvSpPr txBox="1">
            <a:spLocks noGrp="1"/>
          </p:cNvSpPr>
          <p:nvPr>
            <p:ph type="title" idx="5"/>
          </p:nvPr>
        </p:nvSpPr>
        <p:spPr>
          <a:xfrm>
            <a:off x="924522" y="1907393"/>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solidFill>
                  <a:schemeClr val="accent1"/>
                </a:solidFill>
              </a:rPr>
              <a:t>Data Scientist (29%)</a:t>
            </a:r>
            <a:endParaRPr sz="3100" dirty="0">
              <a:solidFill>
                <a:schemeClr val="accent1"/>
              </a:solidFill>
            </a:endParaRPr>
          </a:p>
        </p:txBody>
      </p:sp>
      <p:sp>
        <p:nvSpPr>
          <p:cNvPr id="763" name="Google Shape;763;p24"/>
          <p:cNvSpPr txBox="1">
            <a:spLocks noGrp="1"/>
          </p:cNvSpPr>
          <p:nvPr>
            <p:ph type="title" idx="6"/>
          </p:nvPr>
        </p:nvSpPr>
        <p:spPr>
          <a:xfrm>
            <a:off x="4563639" y="1907393"/>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solidFill>
                  <a:schemeClr val="accent2"/>
                </a:solidFill>
              </a:rPr>
              <a:t>Data Analyst (24%)</a:t>
            </a:r>
            <a:endParaRPr sz="3100" dirty="0">
              <a:solidFill>
                <a:schemeClr val="accent2"/>
              </a:solidFill>
            </a:endParaRPr>
          </a:p>
        </p:txBody>
      </p:sp>
      <p:sp>
        <p:nvSpPr>
          <p:cNvPr id="764" name="Google Shape;764;p24"/>
          <p:cNvSpPr txBox="1">
            <a:spLocks noGrp="1"/>
          </p:cNvSpPr>
          <p:nvPr>
            <p:ph type="title" idx="7"/>
          </p:nvPr>
        </p:nvSpPr>
        <p:spPr>
          <a:xfrm>
            <a:off x="924521" y="3325494"/>
            <a:ext cx="4047947"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t>Software Developer </a:t>
            </a:r>
            <a:br>
              <a:rPr lang="en-ZA" sz="3100" dirty="0"/>
            </a:br>
            <a:r>
              <a:rPr lang="en-ZA" sz="3100" dirty="0"/>
              <a:t>(11%)</a:t>
            </a:r>
            <a:endParaRPr sz="3100" dirty="0"/>
          </a:p>
        </p:txBody>
      </p:sp>
      <p:sp>
        <p:nvSpPr>
          <p:cNvPr id="765" name="Google Shape;765;p24"/>
          <p:cNvSpPr txBox="1">
            <a:spLocks noGrp="1"/>
          </p:cNvSpPr>
          <p:nvPr>
            <p:ph type="title" idx="8"/>
          </p:nvPr>
        </p:nvSpPr>
        <p:spPr>
          <a:xfrm>
            <a:off x="6439538" y="3325494"/>
            <a:ext cx="3751798"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solidFill>
                  <a:schemeClr val="accent2"/>
                </a:solidFill>
              </a:rPr>
              <a:t>Machine Learning Specialist (9%)</a:t>
            </a:r>
            <a:endParaRPr sz="3100" dirty="0">
              <a:solidFill>
                <a:schemeClr val="accent2"/>
              </a:solidFill>
            </a:endParaRPr>
          </a:p>
        </p:txBody>
      </p:sp>
      <p:sp>
        <p:nvSpPr>
          <p:cNvPr id="768" name="Google Shape;768;p24"/>
          <p:cNvSpPr txBox="1">
            <a:spLocks noGrp="1"/>
          </p:cNvSpPr>
          <p:nvPr>
            <p:ph type="title" idx="5"/>
          </p:nvPr>
        </p:nvSpPr>
        <p:spPr>
          <a:xfrm>
            <a:off x="8165358" y="1907393"/>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solidFill>
                  <a:schemeClr val="accent1"/>
                </a:solidFill>
              </a:rPr>
              <a:t>Data Engineer (16%)</a:t>
            </a:r>
            <a:endParaRPr sz="3100" dirty="0">
              <a:solidFill>
                <a:schemeClr val="accent1"/>
              </a:solidFill>
            </a:endParaRPr>
          </a:p>
        </p:txBody>
      </p:sp>
      <p:sp>
        <p:nvSpPr>
          <p:cNvPr id="769" name="Google Shape;769;p24"/>
          <p:cNvSpPr txBox="1">
            <a:spLocks noGrp="1"/>
          </p:cNvSpPr>
          <p:nvPr>
            <p:ph type="title" idx="7"/>
          </p:nvPr>
        </p:nvSpPr>
        <p:spPr>
          <a:xfrm>
            <a:off x="924522" y="4718545"/>
            <a:ext cx="3214800" cy="6639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500"/>
              <a:buNone/>
            </a:pPr>
            <a:r>
              <a:rPr lang="en-ZA" sz="3100" dirty="0"/>
              <a:t>Business Analyst (4%)</a:t>
            </a:r>
            <a:endParaRPr sz="3100" dirty="0"/>
          </a:p>
        </p:txBody>
      </p:sp>
      <p:sp>
        <p:nvSpPr>
          <p:cNvPr id="14" name="Google Shape;769;p24">
            <a:extLst>
              <a:ext uri="{FF2B5EF4-FFF2-40B4-BE49-F238E27FC236}">
                <a16:creationId xmlns:a16="http://schemas.microsoft.com/office/drawing/2014/main" id="{BD5D0E3B-EF97-14D0-EA55-1BBE9EC24EDF}"/>
              </a:ext>
            </a:extLst>
          </p:cNvPr>
          <p:cNvSpPr txBox="1">
            <a:spLocks/>
          </p:cNvSpPr>
          <p:nvPr/>
        </p:nvSpPr>
        <p:spPr>
          <a:xfrm>
            <a:off x="8315437" y="4718545"/>
            <a:ext cx="3214801" cy="663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3500"/>
              <a:buFont typeface="Aldrich"/>
              <a:buNone/>
              <a:defRPr sz="3500" b="1" i="0" u="none" strike="noStrike" cap="none">
                <a:solidFill>
                  <a:schemeClr val="lt1"/>
                </a:solidFill>
                <a:latin typeface="DM Sans"/>
                <a:ea typeface="DM Sans"/>
                <a:cs typeface="DM Sans"/>
                <a:sym typeface="DM Sans"/>
              </a:defRPr>
            </a:lvl1pPr>
            <a:lvl2pPr marR="0" lvl="1"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2pPr>
            <a:lvl3pPr marR="0" lvl="2"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3pPr>
            <a:lvl4pPr marR="0" lvl="3"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4pPr>
            <a:lvl5pPr marR="0" lvl="4"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5pPr>
            <a:lvl6pPr marR="0" lvl="5"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6pPr>
            <a:lvl7pPr marR="0" lvl="6"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7pPr>
            <a:lvl8pPr marR="0" lvl="7"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8pPr>
            <a:lvl9pPr marR="0" lvl="8"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9pPr>
          </a:lstStyle>
          <a:p>
            <a:pPr algn="l"/>
            <a:r>
              <a:rPr lang="en-ZA" sz="3100" dirty="0"/>
              <a:t>IT Architect (3%)</a:t>
            </a:r>
          </a:p>
        </p:txBody>
      </p:sp>
      <p:sp>
        <p:nvSpPr>
          <p:cNvPr id="15" name="Google Shape;765;p24">
            <a:extLst>
              <a:ext uri="{FF2B5EF4-FFF2-40B4-BE49-F238E27FC236}">
                <a16:creationId xmlns:a16="http://schemas.microsoft.com/office/drawing/2014/main" id="{4AD0C6E3-0C45-20C3-01BF-EC0A3C0C0B0A}"/>
              </a:ext>
            </a:extLst>
          </p:cNvPr>
          <p:cNvSpPr txBox="1">
            <a:spLocks/>
          </p:cNvSpPr>
          <p:nvPr/>
        </p:nvSpPr>
        <p:spPr>
          <a:xfrm>
            <a:off x="4619979" y="4718545"/>
            <a:ext cx="3214800" cy="663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3500"/>
              <a:buFont typeface="Aldrich"/>
              <a:buNone/>
              <a:defRPr sz="3500" b="1" i="0" u="none" strike="noStrike" cap="none">
                <a:solidFill>
                  <a:schemeClr val="lt1"/>
                </a:solidFill>
                <a:latin typeface="DM Sans"/>
                <a:ea typeface="DM Sans"/>
                <a:cs typeface="DM Sans"/>
                <a:sym typeface="DM Sans"/>
              </a:defRPr>
            </a:lvl1pPr>
            <a:lvl2pPr marR="0" lvl="1"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2pPr>
            <a:lvl3pPr marR="0" lvl="2"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3pPr>
            <a:lvl4pPr marR="0" lvl="3"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4pPr>
            <a:lvl5pPr marR="0" lvl="4"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5pPr>
            <a:lvl6pPr marR="0" lvl="5"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6pPr>
            <a:lvl7pPr marR="0" lvl="6"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7pPr>
            <a:lvl8pPr marR="0" lvl="7"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8pPr>
            <a:lvl9pPr marR="0" lvl="8" algn="ctr" rtl="0">
              <a:lnSpc>
                <a:spcPct val="100000"/>
              </a:lnSpc>
              <a:spcBef>
                <a:spcPts val="0"/>
              </a:spcBef>
              <a:spcAft>
                <a:spcPts val="0"/>
              </a:spcAft>
              <a:buClr>
                <a:schemeClr val="dk1"/>
              </a:buClr>
              <a:buSzPts val="3500"/>
              <a:buFont typeface="Abril Fatface"/>
              <a:buNone/>
              <a:defRPr sz="3500" b="1" i="0" u="none" strike="noStrike" cap="none">
                <a:solidFill>
                  <a:schemeClr val="dk1"/>
                </a:solidFill>
                <a:latin typeface="Abril Fatface"/>
                <a:ea typeface="Abril Fatface"/>
                <a:cs typeface="Abril Fatface"/>
                <a:sym typeface="Abril Fatface"/>
              </a:defRPr>
            </a:lvl9pPr>
          </a:lstStyle>
          <a:p>
            <a:pPr algn="l"/>
            <a:r>
              <a:rPr lang="en-ZA" sz="3100" dirty="0">
                <a:solidFill>
                  <a:schemeClr val="accent2"/>
                </a:solidFill>
              </a:rPr>
              <a:t>Sales Professional (4%)</a:t>
            </a:r>
          </a:p>
        </p:txBody>
      </p:sp>
      <p:sp>
        <p:nvSpPr>
          <p:cNvPr id="19" name="TextBox 18">
            <a:extLst>
              <a:ext uri="{FF2B5EF4-FFF2-40B4-BE49-F238E27FC236}">
                <a16:creationId xmlns:a16="http://schemas.microsoft.com/office/drawing/2014/main" id="{76467E4A-28C5-5FAB-18A4-7C1F672E8608}"/>
              </a:ext>
            </a:extLst>
          </p:cNvPr>
          <p:cNvSpPr txBox="1"/>
          <p:nvPr/>
        </p:nvSpPr>
        <p:spPr>
          <a:xfrm>
            <a:off x="6171039" y="6334780"/>
            <a:ext cx="6140244" cy="523220"/>
          </a:xfrm>
          <a:prstGeom prst="rect">
            <a:avLst/>
          </a:prstGeom>
          <a:noFill/>
        </p:spPr>
        <p:txBody>
          <a:bodyPr wrap="square">
            <a:spAutoFit/>
          </a:bodyPr>
          <a:lstStyle/>
          <a:p>
            <a:r>
              <a:rPr lang="en-ZA" dirty="0">
                <a:hlinkClick r:id="rId3"/>
              </a:rPr>
              <a:t>AI job market is rising in SA - here’s a look at the most in-demand AI jobs (iol.co.za)</a:t>
            </a:r>
            <a:endParaRPr lang="en-ZA" dirty="0"/>
          </a:p>
        </p:txBody>
      </p:sp>
    </p:spTree>
  </p:cSld>
  <p:clrMapOvr>
    <a:masterClrMapping/>
  </p:clrMapOvr>
</p:sld>
</file>

<file path=ppt/theme/theme1.xml><?xml version="1.0" encoding="utf-8"?>
<a:theme xmlns:a="http://schemas.openxmlformats.org/drawingml/2006/main" name="SlidesMania · Modern Dark ">
  <a:themeElements>
    <a:clrScheme name="Simple Light">
      <a:dk1>
        <a:srgbClr val="000000"/>
      </a:dk1>
      <a:lt1>
        <a:srgbClr val="E392FA"/>
      </a:lt1>
      <a:dk2>
        <a:srgbClr val="FFFFFF"/>
      </a:dk2>
      <a:lt2>
        <a:srgbClr val="EEEEEE"/>
      </a:lt2>
      <a:accent1>
        <a:srgbClr val="E392FA"/>
      </a:accent1>
      <a:accent2>
        <a:srgbClr val="93A9F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5200</TotalTime>
  <Words>1801</Words>
  <Application>Microsoft Office PowerPoint</Application>
  <PresentationFormat>Widescreen</PresentationFormat>
  <Paragraphs>163</Paragraphs>
  <Slides>35</Slides>
  <Notes>35</Notes>
  <HiddenSlides>17</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35</vt:i4>
      </vt:variant>
    </vt:vector>
  </HeadingPairs>
  <TitlesOfParts>
    <vt:vector size="47" baseType="lpstr">
      <vt:lpstr>DM Sans</vt:lpstr>
      <vt:lpstr>Abril Fatface</vt:lpstr>
      <vt:lpstr>Arial</vt:lpstr>
      <vt:lpstr>Tiempos Text</vt:lpstr>
      <vt:lpstr>Griffy</vt:lpstr>
      <vt:lpstr>Barlow Condensed</vt:lpstr>
      <vt:lpstr>Homemade Apple</vt:lpstr>
      <vt:lpstr>-apple-system</vt:lpstr>
      <vt:lpstr>Poppins</vt:lpstr>
      <vt:lpstr>Calibri</vt:lpstr>
      <vt:lpstr>Aldrich</vt:lpstr>
      <vt:lpstr>SlidesMania · Modern Dark </vt:lpstr>
      <vt:lpstr>PowerPoint Presentation</vt:lpstr>
      <vt:lpstr>Hello!</vt:lpstr>
      <vt:lpstr>Myths &amp; Facts about AI 🤖</vt:lpstr>
      <vt:lpstr>Myth #1: AI will steal all our jobs. </vt:lpstr>
      <vt:lpstr>Well…Not quite yet… 😎</vt:lpstr>
      <vt:lpstr>PowerPoint Presentation</vt:lpstr>
      <vt:lpstr>PowerPoint Presentation</vt:lpstr>
      <vt:lpstr>In South Africa, the demand for AI jobs is skyrocketing…</vt:lpstr>
      <vt:lpstr>Data Scientist (29%)</vt:lpstr>
      <vt:lpstr>Myth #2: Only tech-savvy individuals can benefit from AI</vt:lpstr>
      <vt:lpstr>Myth #3: AI will replace human creativity.</vt:lpstr>
      <vt:lpstr>PowerPoint Presentation</vt:lpstr>
      <vt:lpstr>AI is increasingly being used to augment human capabilities across various industries.</vt:lpstr>
      <vt:lpstr>It's not about replacing humans; it's about enhancing human potential.</vt:lpstr>
      <vt:lpstr>In a world where change is the only constant…  </vt:lpstr>
      <vt:lpstr>AI is a Friend not a Foe 🤖</vt:lpstr>
      <vt:lpstr>Actionable Takeaways (Homework)</vt:lpstr>
      <vt:lpstr>AI is not just a buzzword; it's a game-changer.</vt:lpstr>
      <vt:lpstr>PowerPoint Presentation</vt:lpstr>
      <vt:lpstr>AI is not a threat; it's a partner in progress.</vt:lpstr>
      <vt:lpstr>PowerPoint Presentation</vt:lpstr>
      <vt:lpstr>Did you know?</vt:lpstr>
      <vt:lpstr>In a world where change is the only constant,</vt:lpstr>
      <vt:lpstr>Hello! I’m...</vt:lpstr>
      <vt:lpstr>Did you know?</vt:lpstr>
      <vt:lpstr>Cats use their whiskers as feelers...  </vt:lpstr>
      <vt:lpstr>PowerPoint Presentation</vt:lpstr>
      <vt:lpstr>This is our team!</vt:lpstr>
      <vt:lpstr>This is an editable world map.</vt:lpstr>
      <vt:lpstr>And this is a timeline or process</vt:lpstr>
      <vt:lpstr>Presenting a website or an app?</vt:lpstr>
      <vt:lpstr>Presenting a website or an app?</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Carike Botha</cp:lastModifiedBy>
  <cp:revision>1</cp:revision>
  <dcterms:modified xsi:type="dcterms:W3CDTF">2024-04-20T08:45:04Z</dcterms:modified>
</cp:coreProperties>
</file>